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68D_E89C09EC.xml" ContentType="application/vnd.ms-powerpoint.comment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5" r:id="rId2"/>
    <p:sldMasterId id="2147483710" r:id="rId3"/>
    <p:sldMasterId id="2147483721" r:id="rId4"/>
    <p:sldMasterId id="2147483751" r:id="rId5"/>
  </p:sldMasterIdLst>
  <p:notesMasterIdLst>
    <p:notesMasterId r:id="rId44"/>
  </p:notesMasterIdLst>
  <p:sldIdLst>
    <p:sldId id="301" r:id="rId6"/>
    <p:sldId id="1732" r:id="rId7"/>
    <p:sldId id="596" r:id="rId8"/>
    <p:sldId id="1600" r:id="rId9"/>
    <p:sldId id="312" r:id="rId10"/>
    <p:sldId id="320" r:id="rId11"/>
    <p:sldId id="1596" r:id="rId12"/>
    <p:sldId id="1601" r:id="rId13"/>
    <p:sldId id="1968" r:id="rId14"/>
    <p:sldId id="1969" r:id="rId15"/>
    <p:sldId id="1605" r:id="rId16"/>
    <p:sldId id="1741" r:id="rId17"/>
    <p:sldId id="1610" r:id="rId18"/>
    <p:sldId id="1611" r:id="rId19"/>
    <p:sldId id="1612" r:id="rId20"/>
    <p:sldId id="1613" r:id="rId21"/>
    <p:sldId id="1630" r:id="rId22"/>
    <p:sldId id="1723" r:id="rId23"/>
    <p:sldId id="1724" r:id="rId24"/>
    <p:sldId id="1726" r:id="rId25"/>
    <p:sldId id="1606" r:id="rId26"/>
    <p:sldId id="592" r:id="rId27"/>
    <p:sldId id="1619" r:id="rId28"/>
    <p:sldId id="1620" r:id="rId29"/>
    <p:sldId id="1722" r:id="rId30"/>
    <p:sldId id="1727" r:id="rId31"/>
    <p:sldId id="1676" r:id="rId32"/>
    <p:sldId id="1677" r:id="rId33"/>
    <p:sldId id="1678" r:id="rId34"/>
    <p:sldId id="1729" r:id="rId35"/>
    <p:sldId id="1730" r:id="rId36"/>
    <p:sldId id="1731" r:id="rId37"/>
    <p:sldId id="1970" r:id="rId38"/>
    <p:sldId id="1871" r:id="rId39"/>
    <p:sldId id="1634" r:id="rId40"/>
    <p:sldId id="1627" r:id="rId41"/>
    <p:sldId id="1614" r:id="rId42"/>
    <p:sldId id="1971" r:id="rId43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5"/>
      <p: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Corbel" panose="020B0503020204020204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  <p:embeddedFont>
      <p:font typeface="Source Sans Pro" panose="020B0503030403020204" pitchFamily="34" charset="0"/>
      <p:regular r:id="rId64"/>
      <p:bold r:id="rId65"/>
      <p:italic r:id="rId66"/>
      <p:boldItalic r:id="rId67"/>
    </p:embeddedFont>
    <p:embeddedFont>
      <p:font typeface="Source Serif Pro" panose="02040603050405020204" pitchFamily="18" charset="0"/>
      <p:regular r:id="rId68"/>
      <p:bold r:id="rId69"/>
      <p:italic r:id="rId70"/>
      <p:boldItalic r:id="rId71"/>
    </p:embeddedFont>
    <p:embeddedFont>
      <p:font typeface="Tahoma" panose="020B0604030504040204" pitchFamily="34" charset="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1D790-D27E-2F44-8CEA-1A68D8B79D24}" v="5" dt="2023-04-25T14:36:38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1"/>
    <p:restoredTop sz="94898"/>
  </p:normalViewPr>
  <p:slideViewPr>
    <p:cSldViewPr snapToGrid="0">
      <p:cViewPr varScale="1">
        <p:scale>
          <a:sx n="172" d="100"/>
          <a:sy n="172" d="100"/>
        </p:scale>
        <p:origin x="65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7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80" Type="http://schemas.microsoft.com/office/2018/10/relationships/authors" Target="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font" Target="fonts/font29.fntdata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51D1D790-D27E-2F44-8CEA-1A68D8B79D24}"/>
    <pc:docChg chg="custSel addSld modSld">
      <pc:chgData name="Daniel Khashabi" userId="62390808-c838-45e6-be59-d6fd0d208bc8" providerId="ADAL" clId="{51D1D790-D27E-2F44-8CEA-1A68D8B79D24}" dt="2023-04-25T14:36:38.042" v="84" actId="20577"/>
      <pc:docMkLst>
        <pc:docMk/>
      </pc:docMkLst>
      <pc:sldChg chg="addSp delSp modSp new mod">
        <pc:chgData name="Daniel Khashabi" userId="62390808-c838-45e6-be59-d6fd0d208bc8" providerId="ADAL" clId="{51D1D790-D27E-2F44-8CEA-1A68D8B79D24}" dt="2023-04-25T14:36:38.042" v="84" actId="20577"/>
        <pc:sldMkLst>
          <pc:docMk/>
          <pc:sldMk cId="2844944415" sldId="1971"/>
        </pc:sldMkLst>
        <pc:spChg chg="mod">
          <ac:chgData name="Daniel Khashabi" userId="62390808-c838-45e6-be59-d6fd0d208bc8" providerId="ADAL" clId="{51D1D790-D27E-2F44-8CEA-1A68D8B79D24}" dt="2023-04-25T14:36:00.749" v="80" actId="20577"/>
          <ac:spMkLst>
            <pc:docMk/>
            <pc:sldMk cId="2844944415" sldId="1971"/>
            <ac:spMk id="2" creationId="{882F0D86-FB4E-434B-D1F8-A5274EE0C6BE}"/>
          </ac:spMkLst>
        </pc:spChg>
        <pc:spChg chg="add del mod">
          <ac:chgData name="Daniel Khashabi" userId="62390808-c838-45e6-be59-d6fd0d208bc8" providerId="ADAL" clId="{51D1D790-D27E-2F44-8CEA-1A68D8B79D24}" dt="2023-04-25T14:36:02.163" v="81"/>
          <ac:spMkLst>
            <pc:docMk/>
            <pc:sldMk cId="2844944415" sldId="1971"/>
            <ac:spMk id="3" creationId="{4DE690AA-B2C2-5904-C551-DC50BB350768}"/>
          </ac:spMkLst>
        </pc:spChg>
        <pc:spChg chg="add mod">
          <ac:chgData name="Daniel Khashabi" userId="62390808-c838-45e6-be59-d6fd0d208bc8" providerId="ADAL" clId="{51D1D790-D27E-2F44-8CEA-1A68D8B79D24}" dt="2023-04-25T14:36:38.042" v="84" actId="20577"/>
          <ac:spMkLst>
            <pc:docMk/>
            <pc:sldMk cId="2844944415" sldId="1971"/>
            <ac:spMk id="5" creationId="{5C9236D4-2FFF-44B7-4846-8A2CC91A52D9}"/>
          </ac:spMkLst>
        </pc:spChg>
        <pc:picChg chg="add del mod">
          <ac:chgData name="Daniel Khashabi" userId="62390808-c838-45e6-be59-d6fd0d208bc8" providerId="ADAL" clId="{51D1D790-D27E-2F44-8CEA-1A68D8B79D24}" dt="2023-04-25T14:35:40.118" v="6"/>
          <ac:picMkLst>
            <pc:docMk/>
            <pc:sldMk cId="2844944415" sldId="1971"/>
            <ac:picMk id="1026" creationId="{D1458DD9-BEC3-185C-2549-385B4E6863BA}"/>
          </ac:picMkLst>
        </pc:picChg>
        <pc:picChg chg="add mod">
          <ac:chgData name="Daniel Khashabi" userId="62390808-c838-45e6-be59-d6fd0d208bc8" providerId="ADAL" clId="{51D1D790-D27E-2F44-8CEA-1A68D8B79D24}" dt="2023-04-25T14:36:02.163" v="81"/>
          <ac:picMkLst>
            <pc:docMk/>
            <pc:sldMk cId="2844944415" sldId="1971"/>
            <ac:picMk id="1028" creationId="{30DD0B14-64DA-2722-B0A1-721F64A07580}"/>
          </ac:picMkLst>
        </pc:picChg>
      </pc:sld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21:00:59.063" v="11570"/>
      <pc:docMkLst>
        <pc:docMk/>
      </pc:docMkLst>
      <pc:sldChg chg="modSp add del modNotes">
        <pc:chgData name="Daniel Khashabi" userId="62390808-c838-45e6-be59-d6fd0d208bc8" providerId="ADAL" clId="{19A97A65-FB7E-DC4C-8433-B675572D5E70}" dt="2023-02-23T18:48:50.472" v="11343" actId="2696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96" v="11167" actId="2696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del mod">
        <pc:chgData name="Daniel Khashabi" userId="62390808-c838-45e6-be59-d6fd0d208bc8" providerId="ADAL" clId="{19A97A65-FB7E-DC4C-8433-B675572D5E70}" dt="2023-02-23T18:48:48.705" v="11168" actId="2696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35" v="11171" actId="2696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2" v="11347" actId="2696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57" v="11173" actId="2696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del mod modShow">
        <pc:chgData name="Daniel Khashabi" userId="62390808-c838-45e6-be59-d6fd0d208bc8" providerId="ADAL" clId="{19A97A65-FB7E-DC4C-8433-B675572D5E70}" dt="2023-02-23T18:48:48.765" v="11174" actId="2696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del mod modShow">
        <pc:chgData name="Daniel Khashabi" userId="62390808-c838-45e6-be59-d6fd0d208bc8" providerId="ADAL" clId="{19A97A65-FB7E-DC4C-8433-B675572D5E70}" dt="2023-02-23T18:48:48.777" v="11175" actId="2696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90" v="11176" actId="2696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50.581" v="11358" actId="2696"/>
        <pc:sldMkLst>
          <pc:docMk/>
          <pc:sldMk cId="0" sldId="266"/>
        </pc:sldMkLst>
      </pc:sldChg>
      <pc:sldChg chg="modSp add del modNotes">
        <pc:chgData name="Daniel Khashabi" userId="62390808-c838-45e6-be59-d6fd0d208bc8" providerId="ADAL" clId="{19A97A65-FB7E-DC4C-8433-B675572D5E70}" dt="2023-02-23T18:48:50.549" v="11353" actId="2696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23" v="11179" actId="2696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40" v="11180" actId="2696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7:58.254" v="11081" actId="2696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3T18:48:48.866" v="11182" actId="2696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77" v="11183" actId="2696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85" v="11184" actId="2696"/>
        <pc:sldMkLst>
          <pc:docMk/>
          <pc:sldMk cId="0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0" sldId="273"/>
            <ac:spMk id="8" creationId="{7FFFB3A0-AB15-8FAF-BE7F-5C58B56EA31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93" v="11185" actId="2696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908" v="11186" actId="2696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del modNotes">
        <pc:chgData name="Daniel Khashabi" userId="62390808-c838-45e6-be59-d6fd0d208bc8" providerId="ADAL" clId="{19A97A65-FB7E-DC4C-8433-B675572D5E70}" dt="2023-02-23T18:48:50.481" v="11344" actId="2696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del modNotes">
        <pc:chgData name="Daniel Khashabi" userId="62390808-c838-45e6-be59-d6fd0d208bc8" providerId="ADAL" clId="{19A97A65-FB7E-DC4C-8433-B675572D5E70}" dt="2023-02-23T18:48:50.488" v="11345" actId="2696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del modNotes">
        <pc:chgData name="Daniel Khashabi" userId="62390808-c838-45e6-be59-d6fd0d208bc8" providerId="ADAL" clId="{19A97A65-FB7E-DC4C-8433-B675572D5E70}" dt="2023-02-23T18:48:50.496" v="11346" actId="2696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9" v="11348" actId="2696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del modNotes">
        <pc:chgData name="Daniel Khashabi" userId="62390808-c838-45e6-be59-d6fd0d208bc8" providerId="ADAL" clId="{19A97A65-FB7E-DC4C-8433-B675572D5E70}" dt="2023-02-23T18:48:49.636" v="11258" actId="2696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del modNotes">
        <pc:chgData name="Daniel Khashabi" userId="62390808-c838-45e6-be59-d6fd0d208bc8" providerId="ADAL" clId="{19A97A65-FB7E-DC4C-8433-B675572D5E70}" dt="2023-02-23T18:48:50.527" v="11350" actId="2696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del modNotes">
        <pc:chgData name="Daniel Khashabi" userId="62390808-c838-45e6-be59-d6fd0d208bc8" providerId="ADAL" clId="{19A97A65-FB7E-DC4C-8433-B675572D5E70}" dt="2023-02-23T18:48:50.535" v="11351" actId="2696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3T18:48:50.542" v="11352" actId="2696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del mod modClrScheme chgLayout modNotes">
        <pc:chgData name="Daniel Khashabi" userId="62390808-c838-45e6-be59-d6fd0d208bc8" providerId="ADAL" clId="{19A97A65-FB7E-DC4C-8433-B675572D5E70}" dt="2023-02-23T18:48:50.555" v="11354" actId="2696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3T18:48:49.011" v="11195" actId="2696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del modNotes">
        <pc:chgData name="Daniel Khashabi" userId="62390808-c838-45e6-be59-d6fd0d208bc8" providerId="ADAL" clId="{19A97A65-FB7E-DC4C-8433-B675572D5E70}" dt="2023-02-23T18:48:50.457" v="11341" actId="2696"/>
        <pc:sldMkLst>
          <pc:docMk/>
          <pc:sldMk cId="888029008" sldId="286"/>
        </pc:sldMkLst>
      </pc:sldChg>
      <pc:sldChg chg="addSp modSp add del">
        <pc:chgData name="Daniel Khashabi" userId="62390808-c838-45e6-be59-d6fd0d208bc8" providerId="ADAL" clId="{19A97A65-FB7E-DC4C-8433-B675572D5E70}" dt="2023-02-23T18:48:49.036" v="11197" actId="2696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17" v="11077" actId="2696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29" v="11078" actId="2696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38" v="11079" actId="2696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46" v="11080" actId="2696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885" v="11281" actId="2696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82" v="11084" actId="2696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3T18:47:58.356" v="11091" actId="2696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64" v="11092" actId="2696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73" v="11093" actId="2696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545" v="11114" actId="2696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3T18:47:58.531" v="11113" actId="2696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36" v="11129" actId="2696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 del">
        <pc:chgData name="Daniel Khashabi" userId="62390808-c838-45e6-be59-d6fd0d208bc8" providerId="ADAL" clId="{19A97A65-FB7E-DC4C-8433-B675572D5E70}" dt="2023-02-23T18:48:49.981" v="11289" actId="2696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997" v="11291" actId="2696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del mod ord modNotes">
        <pc:chgData name="Daniel Khashabi" userId="62390808-c838-45e6-be59-d6fd0d208bc8" providerId="ADAL" clId="{19A97A65-FB7E-DC4C-8433-B675572D5E70}" dt="2023-02-23T18:47:58.583" v="11119" actId="2696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588" v="11252" actId="2696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7:58.819" v="11126" actId="2696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32" v="11295" actId="2696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7:58.556" v="11115" actId="2696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del mod ord modNotes">
        <pc:chgData name="Daniel Khashabi" userId="62390808-c838-45e6-be59-d6fd0d208bc8" providerId="ADAL" clId="{19A97A65-FB7E-DC4C-8433-B675572D5E70}" dt="2023-02-23T18:47:58.290" v="11085" actId="2696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057" v="11298" actId="2696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65" v="11299" actId="2696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50.074" v="11300" actId="2696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9" v="11302" actId="2696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38" v="11459" actId="2696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63" v="11355" actId="2696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70" v="11356" actId="2696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576" v="11357" actId="2696"/>
        <pc:sldMkLst>
          <pc:docMk/>
          <pc:sldMk cId="0" sldId="317"/>
        </pc:sldMkLst>
      </pc:sldChg>
      <pc:sldChg chg="addSp delSp modSp add del mod">
        <pc:chgData name="Daniel Khashabi" userId="62390808-c838-45e6-be59-d6fd0d208bc8" providerId="ADAL" clId="{19A97A65-FB7E-DC4C-8433-B675572D5E70}" dt="2023-02-23T18:48:48.676" v="11165" actId="2696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70" v="11164" actId="2696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50" v="11162" actId="2696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38" v="11161" actId="2696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25" v="11160" actId="2696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918" v="11139" actId="2696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75" v="11320" actId="2696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93" v="11321" actId="2696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14" v="11322" actId="2696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50.323" v="11323" actId="2696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29" v="11324" actId="2696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 del">
        <pc:chgData name="Daniel Khashabi" userId="62390808-c838-45e6-be59-d6fd0d208bc8" providerId="ADAL" clId="{19A97A65-FB7E-DC4C-8433-B675572D5E70}" dt="2023-02-23T18:48:49.625" v="11256" actId="2696"/>
        <pc:sldMkLst>
          <pc:docMk/>
          <pc:sldMk cId="1782586008" sldId="330"/>
        </pc:sldMkLst>
      </pc:sldChg>
      <pc:sldChg chg="addSp modSp add del">
        <pc:chgData name="Daniel Khashabi" userId="62390808-c838-45e6-be59-d6fd0d208bc8" providerId="ADAL" clId="{19A97A65-FB7E-DC4C-8433-B675572D5E70}" dt="2023-02-23T18:48:50.344" v="11326" actId="2696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 del">
        <pc:chgData name="Daniel Khashabi" userId="62390808-c838-45e6-be59-d6fd0d208bc8" providerId="ADAL" clId="{19A97A65-FB7E-DC4C-8433-B675572D5E70}" dt="2023-02-23T18:48:50.351" v="11327" actId="2696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82" v="11146" actId="2696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71" v="11145" actId="2696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55" v="11144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948" v="11143" actId="2696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94" v="11136" actId="2696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87" v="11135" actId="2696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872" v="11134" actId="2696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7:58.861" v="11133" actId="2696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41" v="11338" actId="2696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 del">
        <pc:chgData name="Daniel Khashabi" userId="62390808-c838-45e6-be59-d6fd0d208bc8" providerId="ADAL" clId="{19A97A65-FB7E-DC4C-8433-B675572D5E70}" dt="2023-02-23T18:48:50.445" v="11339" actId="2696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del mod">
        <pc:chgData name="Daniel Khashabi" userId="62390808-c838-45e6-be59-d6fd0d208bc8" providerId="ADAL" clId="{19A97A65-FB7E-DC4C-8433-B675572D5E70}" dt="2023-02-23T18:48:48.582" v="11156" actId="2696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575" v="11155" actId="2696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67" v="11154" actId="2696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57" v="11153" actId="2696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46" v="11152" actId="2696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36" v="11151" actId="2696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26" v="11150" actId="2696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15" v="11149" actId="2696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05" v="11148" actId="2696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493" v="11147" actId="2696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1" v="11506" actId="2696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del mod chgLayout modNotes">
        <pc:chgData name="Daniel Khashabi" userId="62390808-c838-45e6-be59-d6fd0d208bc8" providerId="ADAL" clId="{19A97A65-FB7E-DC4C-8433-B675572D5E70}" dt="2023-02-23T18:47:58.900" v="11137" actId="2696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933" v="11141" actId="2696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 del">
        <pc:chgData name="Daniel Khashabi" userId="62390808-c838-45e6-be59-d6fd0d208bc8" providerId="ADAL" clId="{19A97A65-FB7E-DC4C-8433-B675572D5E70}" dt="2023-02-23T18:48:51.807" v="11510" actId="2696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49.580" v="11250" actId="2696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del modNotes">
        <pc:chgData name="Daniel Khashabi" userId="62390808-c838-45e6-be59-d6fd0d208bc8" providerId="ADAL" clId="{19A97A65-FB7E-DC4C-8433-B675572D5E70}" dt="2023-02-23T18:48:49.573" v="11249" actId="2696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del modNotes">
        <pc:chgData name="Daniel Khashabi" userId="62390808-c838-45e6-be59-d6fd0d208bc8" providerId="ADAL" clId="{19A97A65-FB7E-DC4C-8433-B675572D5E70}" dt="2023-02-23T18:48:49.569" v="11248" actId="2696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 del">
        <pc:chgData name="Daniel Khashabi" userId="62390808-c838-45e6-be59-d6fd0d208bc8" providerId="ADAL" clId="{19A97A65-FB7E-DC4C-8433-B675572D5E70}" dt="2023-02-23T18:48:49.537" v="11242" actId="2696"/>
        <pc:sldMkLst>
          <pc:docMk/>
          <pc:sldMk cId="2608467979" sldId="369"/>
        </pc:sldMkLst>
      </pc:sldChg>
      <pc:sldChg chg="add del modNotes">
        <pc:chgData name="Daniel Khashabi" userId="62390808-c838-45e6-be59-d6fd0d208bc8" providerId="ADAL" clId="{19A97A65-FB7E-DC4C-8433-B675572D5E70}" dt="2023-02-23T18:48:50.823" v="11388" actId="2696"/>
        <pc:sldMkLst>
          <pc:docMk/>
          <pc:sldMk cId="1243037445" sldId="370"/>
        </pc:sldMkLst>
      </pc:sldChg>
      <pc:sldChg chg="add del modNotes">
        <pc:chgData name="Daniel Khashabi" userId="62390808-c838-45e6-be59-d6fd0d208bc8" providerId="ADAL" clId="{19A97A65-FB7E-DC4C-8433-B675572D5E70}" dt="2023-02-23T18:48:50.812" v="11386" actId="2696"/>
        <pc:sldMkLst>
          <pc:docMk/>
          <pc:sldMk cId="600630106" sldId="371"/>
        </pc:sldMkLst>
      </pc:sldChg>
      <pc:sldChg chg="add del modNotes">
        <pc:chgData name="Daniel Khashabi" userId="62390808-c838-45e6-be59-d6fd0d208bc8" providerId="ADAL" clId="{19A97A65-FB7E-DC4C-8433-B675572D5E70}" dt="2023-02-23T18:48:50.798" v="11385" actId="2696"/>
        <pc:sldMkLst>
          <pc:docMk/>
          <pc:sldMk cId="3015229064" sldId="372"/>
        </pc:sldMkLst>
      </pc:sldChg>
      <pc:sldChg chg="add del modNotes">
        <pc:chgData name="Daniel Khashabi" userId="62390808-c838-45e6-be59-d6fd0d208bc8" providerId="ADAL" clId="{19A97A65-FB7E-DC4C-8433-B675572D5E70}" dt="2023-02-23T18:48:50.793" v="11384" actId="2696"/>
        <pc:sldMkLst>
          <pc:docMk/>
          <pc:sldMk cId="2922847201" sldId="373"/>
        </pc:sldMkLst>
      </pc:sldChg>
      <pc:sldChg chg="add del modNotes">
        <pc:chgData name="Daniel Khashabi" userId="62390808-c838-45e6-be59-d6fd0d208bc8" providerId="ADAL" clId="{19A97A65-FB7E-DC4C-8433-B675572D5E70}" dt="2023-02-23T18:48:50.783" v="11383" actId="2696"/>
        <pc:sldMkLst>
          <pc:docMk/>
          <pc:sldMk cId="2125930800" sldId="374"/>
        </pc:sldMkLst>
      </pc:sldChg>
      <pc:sldChg chg="add del modNotes">
        <pc:chgData name="Daniel Khashabi" userId="62390808-c838-45e6-be59-d6fd0d208bc8" providerId="ADAL" clId="{19A97A65-FB7E-DC4C-8433-B675572D5E70}" dt="2023-02-23T18:48:50.778" v="11382" actId="2696"/>
        <pc:sldMkLst>
          <pc:docMk/>
          <pc:sldMk cId="282676728" sldId="375"/>
        </pc:sldMkLst>
      </pc:sldChg>
      <pc:sldChg chg="add del modNotes">
        <pc:chgData name="Daniel Khashabi" userId="62390808-c838-45e6-be59-d6fd0d208bc8" providerId="ADAL" clId="{19A97A65-FB7E-DC4C-8433-B675572D5E70}" dt="2023-02-23T18:48:50.772" v="11381" actId="2696"/>
        <pc:sldMkLst>
          <pc:docMk/>
          <pc:sldMk cId="4011532598" sldId="376"/>
        </pc:sldMkLst>
      </pc:sldChg>
      <pc:sldChg chg="addSp modSp add del">
        <pc:chgData name="Daniel Khashabi" userId="62390808-c838-45e6-be59-d6fd0d208bc8" providerId="ADAL" clId="{19A97A65-FB7E-DC4C-8433-B675572D5E70}" dt="2023-02-23T18:48:49.221" v="11212" actId="2696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39" v="11213" actId="2696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del mod">
        <pc:chgData name="Daniel Khashabi" userId="62390808-c838-45e6-be59-d6fd0d208bc8" providerId="ADAL" clId="{19A97A65-FB7E-DC4C-8433-B675572D5E70}" dt="2023-02-23T18:48:49.057" v="11199" actId="2696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60" v="11215" actId="2696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49.619" v="11255" actId="2696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612" v="11254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49.563" v="11247" actId="2696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del mod">
        <pc:chgData name="Daniel Khashabi" userId="62390808-c838-45e6-be59-d6fd0d208bc8" providerId="ADAL" clId="{19A97A65-FB7E-DC4C-8433-B675572D5E70}" dt="2023-02-23T18:48:50.848" v="11392" actId="269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14" v="11220" actId="2696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22" v="11221" actId="2696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37" v="11222" actId="2696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46" v="11223" actId="2696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59" v="11224" actId="2696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68" v="11225" actId="2696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376" v="11226" actId="2696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86" v="11227" actId="2696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94" v="11228" actId="2696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07" v="11229" actId="2696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24" v="11230" actId="2696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36" v="11231" actId="2696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45" v="11232" actId="2696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62" v="11233" actId="2696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73" v="11234" actId="2696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1" v="11235" actId="2696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9" v="11236" actId="2696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02" v="11237" actId="2696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0" v="11238" actId="2696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8" v="11239" actId="2696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9" v="11507" actId="2696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73" v="11505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 del">
        <pc:chgData name="Daniel Khashabi" userId="62390808-c838-45e6-be59-d6fd0d208bc8" providerId="ADAL" clId="{19A97A65-FB7E-DC4C-8433-B675572D5E70}" dt="2023-02-23T18:48:49.526" v="11240" actId="2696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31" v="11241" actId="2696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21" v="11512" actId="2696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0" v="11513" actId="2696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8" v="11514" actId="2696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47" v="11515" actId="2696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55" v="11516" actId="2696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2" v="11517" actId="2696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7" v="11518" actId="2696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2" v="11519" actId="2696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7" v="11520" actId="2696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82" v="11521" actId="2696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0" v="11522" actId="2696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6" v="11523" actId="2696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0" v="11524" actId="2696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4" v="11525" actId="2696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9" v="11526" actId="2696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15" v="11527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0" v="11528" actId="2696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5" v="11529" actId="2696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30" v="11530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33" v="11531" actId="2696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45" v="11532" actId="2696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54" v="11533" actId="2696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51.959" v="11534" actId="2696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64" v="11535" actId="2696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68" v="11536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3" v="11537" actId="2696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7" v="11538" actId="2696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82" v="11539" actId="2696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90" v="11540" actId="2696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3" v="11541" actId="2696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8" v="11542" actId="2696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1" v="11543" actId="2696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4" v="11544" actId="2696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2" v="11545" actId="2696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8" v="11546" actId="2696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33" v="11547" actId="2696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038" v="11548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3" v="11549" actId="2696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8" v="11550" actId="2696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3" v="11551" actId="2696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7" v="11552" actId="2696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3" v="11553" actId="2696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7" v="11555" actId="2696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 del">
        <pc:chgData name="Daniel Khashabi" userId="62390808-c838-45e6-be59-d6fd0d208bc8" providerId="ADAL" clId="{19A97A65-FB7E-DC4C-8433-B675572D5E70}" dt="2023-02-23T18:48:52.071" v="11556" actId="2696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79" v="11558" actId="2696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85" v="11560" actId="2696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90" v="11561" actId="2696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1" v="11562" actId="2696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6" v="11563" actId="2696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113" v="11564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18" v="11565" actId="2696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22" v="11566" actId="2696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7:58.789" v="11121" actId="2696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53" v="11260" actId="2696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1" v="11261" actId="2696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8" v="11262" actId="2696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83" v="11263" actId="2696"/>
        <pc:sldMkLst>
          <pc:docMk/>
          <pc:sldMk cId="0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0" sldId="470"/>
            <ac:spMk id="6" creationId="{208F9EFA-255A-F6FA-AF42-77597E6B1DC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98" v="11264" actId="2696"/>
        <pc:sldMkLst>
          <pc:docMk/>
          <pc:sldMk cId="0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0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1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10" v="11265" actId="2696"/>
        <pc:sldMkLst>
          <pc:docMk/>
          <pc:sldMk cId="0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0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2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22" v="11266" actId="2696"/>
        <pc:sldMkLst>
          <pc:docMk/>
          <pc:sldMk cId="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0" sldId="473"/>
            <ac:spMk id="26" creationId="{35E6813C-2709-B5BD-31BA-101B3D46B07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733" v="11267" actId="2696"/>
        <pc:sldMkLst>
          <pc:docMk/>
          <pc:sldMk cId="0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0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 del">
        <pc:chgData name="Daniel Khashabi" userId="62390808-c838-45e6-be59-d6fd0d208bc8" providerId="ADAL" clId="{19A97A65-FB7E-DC4C-8433-B675572D5E70}" dt="2023-02-23T18:48:49.741" v="11268" actId="2696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 del">
        <pc:chgData name="Daniel Khashabi" userId="62390808-c838-45e6-be59-d6fd0d208bc8" providerId="ADAL" clId="{19A97A65-FB7E-DC4C-8433-B675572D5E70}" dt="2023-02-23T18:48:49.749" v="11269" actId="2696"/>
        <pc:sldMkLst>
          <pc:docMk/>
          <pc:sldMk cId="0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0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 del">
        <pc:chgData name="Daniel Khashabi" userId="62390808-c838-45e6-be59-d6fd0d208bc8" providerId="ADAL" clId="{19A97A65-FB7E-DC4C-8433-B675572D5E70}" dt="2023-02-23T18:48:49.759" v="11270" actId="2696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 del">
        <pc:chgData name="Daniel Khashabi" userId="62390808-c838-45e6-be59-d6fd0d208bc8" providerId="ADAL" clId="{19A97A65-FB7E-DC4C-8433-B675572D5E70}" dt="2023-02-23T18:48:49.768" v="11271" actId="2696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 del">
        <pc:chgData name="Daniel Khashabi" userId="62390808-c838-45e6-be59-d6fd0d208bc8" providerId="ADAL" clId="{19A97A65-FB7E-DC4C-8433-B675572D5E70}" dt="2023-02-23T18:48:49.776" v="11272" actId="2696"/>
        <pc:sldMkLst>
          <pc:docMk/>
          <pc:sldMk cId="0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0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 del">
        <pc:chgData name="Daniel Khashabi" userId="62390808-c838-45e6-be59-d6fd0d208bc8" providerId="ADAL" clId="{19A97A65-FB7E-DC4C-8433-B675572D5E70}" dt="2023-02-23T18:48:49.788" v="11273" actId="2696"/>
        <pc:sldMkLst>
          <pc:docMk/>
          <pc:sldMk cId="0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0" sldId="480"/>
            <ac:spMk id="5" creationId="{C4A8634A-BE8F-3328-BB60-B9BDABB94E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05" v="11274" actId="2696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16" v="11275" actId="2696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24" v="11276" actId="2696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3" v="11277" actId="2696"/>
        <pc:sldMkLst>
          <pc:docMk/>
          <pc:sldMk cId="0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0" sldId="484"/>
            <ac:spMk id="21" creationId="{F2F649B5-8B18-0E45-849B-8F7BDCE80DC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9" v="11278" actId="2696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599" v="11361" actId="2696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08" v="11362" actId="2696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15" v="11363" actId="2696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624" v="11364" actId="2696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34" v="11365" actId="2696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47" v="11366" actId="2696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57" v="11367" actId="2696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 del">
        <pc:chgData name="Daniel Khashabi" userId="62390808-c838-45e6-be59-d6fd0d208bc8" providerId="ADAL" clId="{19A97A65-FB7E-DC4C-8433-B675572D5E70}" dt="2023-02-23T18:48:50.666" v="11368" actId="2696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 del">
        <pc:chgData name="Daniel Khashabi" userId="62390808-c838-45e6-be59-d6fd0d208bc8" providerId="ADAL" clId="{19A97A65-FB7E-DC4C-8433-B675572D5E70}" dt="2023-02-23T18:48:50.675" v="11369" actId="2696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 del">
        <pc:chgData name="Daniel Khashabi" userId="62390808-c838-45e6-be59-d6fd0d208bc8" providerId="ADAL" clId="{19A97A65-FB7E-DC4C-8433-B675572D5E70}" dt="2023-02-23T18:48:50.686" v="11370" actId="2696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 del">
        <pc:chgData name="Daniel Khashabi" userId="62390808-c838-45e6-be59-d6fd0d208bc8" providerId="ADAL" clId="{19A97A65-FB7E-DC4C-8433-B675572D5E70}" dt="2023-02-23T18:48:50.696" v="11371" actId="2696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702" v="11372" actId="2696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 del">
        <pc:chgData name="Daniel Khashabi" userId="62390808-c838-45e6-be59-d6fd0d208bc8" providerId="ADAL" clId="{19A97A65-FB7E-DC4C-8433-B675572D5E70}" dt="2023-02-23T18:48:50.712" v="11373" actId="2696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 del">
        <pc:chgData name="Daniel Khashabi" userId="62390808-c838-45e6-be59-d6fd0d208bc8" providerId="ADAL" clId="{19A97A65-FB7E-DC4C-8433-B675572D5E70}" dt="2023-02-23T18:48:50.721" v="11374" actId="2696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 del">
        <pc:chgData name="Daniel Khashabi" userId="62390808-c838-45e6-be59-d6fd0d208bc8" providerId="ADAL" clId="{19A97A65-FB7E-DC4C-8433-B675572D5E70}" dt="2023-02-23T18:48:50.734" v="11375" actId="2696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del mod">
        <pc:chgData name="Daniel Khashabi" userId="62390808-c838-45e6-be59-d6fd0d208bc8" providerId="ADAL" clId="{19A97A65-FB7E-DC4C-8433-B675572D5E70}" dt="2023-02-23T18:48:50.743" v="11376" actId="2696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820" v="11387" actId="2696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 del">
        <pc:chgData name="Daniel Khashabi" userId="62390808-c838-45e6-be59-d6fd0d208bc8" providerId="ADAL" clId="{19A97A65-FB7E-DC4C-8433-B675572D5E70}" dt="2023-02-23T18:48:50.106" v="11304" actId="2696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14" v="11305" actId="2696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21" v="11306" actId="2696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 del">
        <pc:chgData name="Daniel Khashabi" userId="62390808-c838-45e6-be59-d6fd0d208bc8" providerId="ADAL" clId="{19A97A65-FB7E-DC4C-8433-B675572D5E70}" dt="2023-02-23T18:48:50.126" v="11307" actId="2696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del modNotes">
        <pc:chgData name="Daniel Khashabi" userId="62390808-c838-45e6-be59-d6fd0d208bc8" providerId="ADAL" clId="{19A97A65-FB7E-DC4C-8433-B675572D5E70}" dt="2023-02-23T18:47:58.195" v="11075" actId="2696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50.750" v="11377" actId="269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 del">
        <pc:chgData name="Daniel Khashabi" userId="62390808-c838-45e6-be59-d6fd0d208bc8" providerId="ADAL" clId="{19A97A65-FB7E-DC4C-8433-B675572D5E70}" dt="2023-02-23T18:48:50.755" v="11378" actId="269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 del">
        <pc:chgData name="Daniel Khashabi" userId="62390808-c838-45e6-be59-d6fd0d208bc8" providerId="ADAL" clId="{19A97A65-FB7E-DC4C-8433-B675572D5E70}" dt="2023-02-23T18:48:49.557" v="11246" actId="269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 addCm">
        <pc:chgData name="Daniel Khashabi" userId="62390808-c838-45e6-be59-d6fd0d208bc8" providerId="ADAL" clId="{19A97A65-FB7E-DC4C-8433-B675572D5E70}" dt="2023-02-23T21:00:59.063" v="11570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3T21:00:59.063" v="11570"/>
              <pc2:cmMkLst xmlns:pc2="http://schemas.microsoft.com/office/powerpoint/2019/9/main/command">
                <pc:docMk/>
                <pc:sldMk cId="3902540268" sldId="1677"/>
                <pc2:cmMk id="{DF74E1F0-60E2-4946-A37F-892EFDD245B3}"/>
              </pc2:cmMkLst>
            </pc226:cmChg>
          </p:ext>
        </pc:extLst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169" v="11073" actId="2696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206" v="11076" actId="2696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480" v="11106" actId="2696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7:58.795" v="11122" actId="2696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2" v="11123" actId="2696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8" v="11124" actId="2696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del mod modNotes">
        <pc:chgData name="Daniel Khashabi" userId="62390808-c838-45e6-be59-d6fd0d208bc8" providerId="ADAL" clId="{19A97A65-FB7E-DC4C-8433-B675572D5E70}" dt="2023-02-23T18:47:58.926" v="11140" actId="2696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577" v="11118" actId="2696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del mod ord delAnim modAnim">
        <pc:chgData name="Daniel Khashabi" userId="62390808-c838-45e6-be59-d6fd0d208bc8" providerId="ADAL" clId="{19A97A65-FB7E-DC4C-8433-B675572D5E70}" dt="2023-02-23T18:47:58.262" v="11082" actId="2696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del modAnim">
        <pc:chgData name="Daniel Khashabi" userId="62390808-c838-45e6-be59-d6fd0d208bc8" providerId="ADAL" clId="{19A97A65-FB7E-DC4C-8433-B675572D5E70}" dt="2023-02-23T18:47:58.273" v="11083" actId="2696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8:47:58.307" v="11087" actId="2696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339" v="11090" actId="2696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403" v="11096" actId="2696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316" v="11088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del mod ord">
        <pc:chgData name="Daniel Khashabi" userId="62390808-c838-45e6-be59-d6fd0d208bc8" providerId="ADAL" clId="{19A97A65-FB7E-DC4C-8433-B675572D5E70}" dt="2023-02-23T18:47:58.323" v="11089" actId="2696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11" v="1109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del mod">
        <pc:chgData name="Daniel Khashabi" userId="62390808-c838-45e6-be59-d6fd0d208bc8" providerId="ADAL" clId="{19A97A65-FB7E-DC4C-8433-B675572D5E70}" dt="2023-02-23T18:47:58.420" v="11098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del mod chgLayout modNotes">
        <pc:chgData name="Daniel Khashabi" userId="62390808-c838-45e6-be59-d6fd0d208bc8" providerId="ADAL" clId="{19A97A65-FB7E-DC4C-8433-B675572D5E70}" dt="2023-02-23T18:47:58.429" v="11099" actId="2696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36" v="11100" actId="269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del mod ord modNotes">
        <pc:chgData name="Daniel Khashabi" userId="62390808-c838-45e6-be59-d6fd0d208bc8" providerId="ADAL" clId="{19A97A65-FB7E-DC4C-8433-B675572D5E70}" dt="2023-02-23T18:47:58.299" v="11086" actId="2696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del mod">
        <pc:chgData name="Daniel Khashabi" userId="62390808-c838-45e6-be59-d6fd0d208bc8" providerId="ADAL" clId="{19A97A65-FB7E-DC4C-8433-B675572D5E70}" dt="2023-02-23T18:47:58.444" v="11101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 del">
        <pc:chgData name="Daniel Khashabi" userId="62390808-c838-45e6-be59-d6fd0d208bc8" providerId="ADAL" clId="{19A97A65-FB7E-DC4C-8433-B675572D5E70}" dt="2023-02-23T18:47:58.830" v="11128" actId="2696"/>
        <pc:sldMkLst>
          <pc:docMk/>
          <pc:sldMk cId="4165398194" sldId="1704"/>
        </pc:sldMkLst>
      </pc:sldChg>
      <pc:sldChg chg="addSp delSp modSp new del mod">
        <pc:chgData name="Daniel Khashabi" userId="62390808-c838-45e6-be59-d6fd0d208bc8" providerId="ADAL" clId="{19A97A65-FB7E-DC4C-8433-B675572D5E70}" dt="2023-02-23T18:47:58.526" v="11112" actId="2696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05" v="11109" actId="2696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53" v="11102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del mod ord modShow">
        <pc:chgData name="Daniel Khashabi" userId="62390808-c838-45e6-be59-d6fd0d208bc8" providerId="ADAL" clId="{19A97A65-FB7E-DC4C-8433-B675572D5E70}" dt="2023-02-23T18:47:58.912" v="11138" actId="2696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 del">
        <pc:chgData name="Daniel Khashabi" userId="62390808-c838-45e6-be59-d6fd0d208bc8" providerId="ADAL" clId="{19A97A65-FB7E-DC4C-8433-B675572D5E70}" dt="2023-02-23T18:48:49.630" v="11257" actId="269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17" v="11349" actId="2696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del ord">
        <pc:chgData name="Daniel Khashabi" userId="62390808-c838-45e6-be59-d6fd0d208bc8" providerId="ADAL" clId="{19A97A65-FB7E-DC4C-8433-B675572D5E70}" dt="2023-02-23T18:47:58.675" v="11120" actId="2696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 del">
        <pc:chgData name="Daniel Khashabi" userId="62390808-c838-45e6-be59-d6fd0d208bc8" providerId="ADAL" clId="{19A97A65-FB7E-DC4C-8433-B675572D5E70}" dt="2023-02-23T18:48:49.550" v="11245" actId="269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del mod">
        <pc:chgData name="Daniel Khashabi" userId="62390808-c838-45e6-be59-d6fd0d208bc8" providerId="ADAL" clId="{19A97A65-FB7E-DC4C-8433-B675572D5E70}" dt="2023-02-23T18:48:50.463" v="11342" actId="269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del mod ord modNotes modNotesTx">
        <pc:chgData name="Daniel Khashabi" userId="62390808-c838-45e6-be59-d6fd0d208bc8" providerId="ADAL" clId="{19A97A65-FB7E-DC4C-8433-B675572D5E70}" dt="2023-02-23T18:47:58.186" v="11074" actId="2696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del mod">
        <pc:chgData name="Daniel Khashabi" userId="62390808-c838-45e6-be59-d6fd0d208bc8" providerId="ADAL" clId="{19A97A65-FB7E-DC4C-8433-B675572D5E70}" dt="2023-02-23T18:48:50.760" v="11379" actId="269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767" v="11380" actId="269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83" v="11094" actId="2696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92" v="11095" actId="2696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7:58.472" v="11105" actId="2696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88" v="11107" actId="2696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3T18:47:58.497" v="11108" actId="2696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12" v="11110" actId="2696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3T18:47:58.520" v="11111" actId="2696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65" v="11116" actId="2696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72" v="11117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del mod modShow">
        <pc:chgData name="Daniel Khashabi" userId="62390808-c838-45e6-be59-d6fd0d208bc8" providerId="ADAL" clId="{19A97A65-FB7E-DC4C-8433-B675572D5E70}" dt="2023-02-23T18:47:58.824" v="11127" actId="269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58" v="11103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67" v="11104" actId="2696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 del">
        <pc:chgData name="Daniel Khashabi" userId="62390808-c838-45e6-be59-d6fd0d208bc8" providerId="ADAL" clId="{19A97A65-FB7E-DC4C-8433-B675572D5E70}" dt="2023-02-23T18:48:49.543" v="11243" actId="2696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del mod">
        <pc:chgData name="Daniel Khashabi" userId="62390808-c838-45e6-be59-d6fd0d208bc8" providerId="ADAL" clId="{19A97A65-FB7E-DC4C-8433-B675572D5E70}" dt="2023-02-23T18:47:58.814" v="11125" actId="269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0" v="11157" actId="269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7" v="11158" actId="2696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610" v="11159" actId="2696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9.596" v="11253" actId="2696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940" v="11142" actId="2696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61" v="11163" actId="2696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051" v="11198" actId="2696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847" v="11131" actId="2696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686" v="11166" actId="2696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45" v="11172" actId="2696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99" v="11177" actId="2696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del mod modClrScheme chgLayout">
        <pc:chgData name="Daniel Khashabi" userId="62390808-c838-45e6-be59-d6fd0d208bc8" providerId="ADAL" clId="{19A97A65-FB7E-DC4C-8433-B675572D5E70}" dt="2023-02-23T18:48:48.808" v="11178" actId="2696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53" v="11181" actId="2696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919" v="11187" actId="2696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27" v="11188" actId="2696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36" v="11189" actId="2696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1" v="11190" actId="2696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9" v="11191" actId="2696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70" v="11192" actId="2696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81" v="11193" actId="2696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94" v="11194" actId="2696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23" v="11196" actId="2696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49.845" v="11279" actId="2696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del mod">
        <pc:chgData name="Daniel Khashabi" userId="62390808-c838-45e6-be59-d6fd0d208bc8" providerId="ADAL" clId="{19A97A65-FB7E-DC4C-8433-B675572D5E70}" dt="2023-02-23T18:48:49.861" v="11280" actId="269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93" v="11282" actId="2696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08" v="11283" actId="2696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26" v="11284" actId="2696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44" v="11285" actId="2696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54" v="11286" actId="2696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70" v="11287" actId="2696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76" v="11288" actId="2696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89" v="11290" actId="2696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05" v="11292" actId="2696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15" v="11293" actId="2696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23" v="11294" actId="2696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0" v="11296" actId="2696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9" v="11297" actId="2696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4" v="11301" actId="2696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del mod modClrScheme chgLayout">
        <pc:chgData name="Daniel Khashabi" userId="62390808-c838-45e6-be59-d6fd0d208bc8" providerId="ADAL" clId="{19A97A65-FB7E-DC4C-8433-B675572D5E70}" dt="2023-02-23T18:48:50.134" v="11308" actId="2696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44" v="11309" actId="2696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60" v="11310" actId="2696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78" v="11311" actId="2696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87" v="11312" actId="2696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94" v="11313" actId="2696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02" v="11314" actId="2696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11" v="11315" actId="2696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30" v="11316" actId="2696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52" v="11317" actId="2696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63" v="11318" actId="2696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36" v="11325" actId="2696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58" v="11328" actId="2696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64" v="11329" actId="2696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1" v="11330" actId="2696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8" v="11331" actId="2696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85" v="11332" actId="2696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394" v="11333" actId="2696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1" v="11334" actId="2696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7" v="11335" actId="2696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15" v="11336" actId="2696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25" v="11337" actId="2696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 del">
        <pc:chgData name="Daniel Khashabi" userId="62390808-c838-45e6-be59-d6fd0d208bc8" providerId="ADAL" clId="{19A97A65-FB7E-DC4C-8433-B675572D5E70}" dt="2023-02-23T18:48:51.696" v="11495" actId="2696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07" v="11496" actId="2696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2" v="11497" actId="2696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7" v="11498" actId="2696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23" v="11499" actId="2696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34" v="11500" actId="2696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39" v="1150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44" v="11502" actId="2696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1" v="11503" actId="2696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5" v="11504" actId="2696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94" v="11508" actId="2696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803" v="11509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75" v="11201" actId="2696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83" v="11202" actId="2696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0" v="11203" actId="2696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8" v="11204" actId="2696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07" v="11205" actId="2696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17" v="11206" actId="2696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29" v="11207" actId="2696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46" v="11208" actId="2696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63" v="11209" actId="2696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182" v="11210" actId="2696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00" v="11211" actId="2696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50" v="11214" actId="2696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74" v="11216" actId="2696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86" v="11217" actId="2696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297" v="11218" actId="2696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06" v="11219" actId="2696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49.065" v="11200" actId="269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 del">
        <pc:chgData name="Daniel Khashabi" userId="62390808-c838-45e6-be59-d6fd0d208bc8" providerId="ADAL" clId="{19A97A65-FB7E-DC4C-8433-B675572D5E70}" dt="2023-02-23T18:48:51.811" v="11511" actId="2696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del mod">
        <pc:chgData name="Daniel Khashabi" userId="62390808-c838-45e6-be59-d6fd0d208bc8" providerId="ADAL" clId="{19A97A65-FB7E-DC4C-8433-B675572D5E70}" dt="2023-02-23T18:47:58.842" v="11130" actId="269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0.452" v="11340" actId="2696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49.645" v="11259" actId="2696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del mod">
        <pc:chgData name="Daniel Khashabi" userId="62390808-c838-45e6-be59-d6fd0d208bc8" providerId="ADAL" clId="{19A97A65-FB7E-DC4C-8433-B675572D5E70}" dt="2023-02-23T18:48:50.589" v="11359" actId="2696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098" v="11303" actId="269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del ord modNotes">
        <pc:chgData name="Daniel Khashabi" userId="62390808-c838-45e6-be59-d6fd0d208bc8" providerId="ADAL" clId="{19A97A65-FB7E-DC4C-8433-B675572D5E70}" dt="2023-02-23T18:48:50.865" v="11395" actId="2696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 del">
        <pc:chgData name="Daniel Khashabi" userId="62390808-c838-45e6-be59-d6fd0d208bc8" providerId="ADAL" clId="{19A97A65-FB7E-DC4C-8433-B675572D5E70}" dt="2023-02-23T18:48:50.869" v="11396" actId="2696"/>
        <pc:sldMkLst>
          <pc:docMk/>
          <pc:sldMk cId="1097139008" sldId="1861"/>
        </pc:sldMkLst>
      </pc:sldChg>
      <pc:sldChg chg="modSp add del mod modNotes">
        <pc:chgData name="Daniel Khashabi" userId="62390808-c838-45e6-be59-d6fd0d208bc8" providerId="ADAL" clId="{19A97A65-FB7E-DC4C-8433-B675572D5E70}" dt="2023-02-23T18:48:51.688" v="11494" actId="2696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86" v="11400" actId="2696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 del">
        <pc:chgData name="Daniel Khashabi" userId="62390808-c838-45e6-be59-d6fd0d208bc8" providerId="ADAL" clId="{19A97A65-FB7E-DC4C-8433-B675572D5E70}" dt="2023-02-23T18:48:50.895" v="11401" actId="2696"/>
        <pc:sldMkLst>
          <pc:docMk/>
          <pc:sldMk cId="3957893659" sldId="1865"/>
        </pc:sldMkLst>
      </pc:sldChg>
      <pc:sldChg chg="add del">
        <pc:chgData name="Daniel Khashabi" userId="62390808-c838-45e6-be59-d6fd0d208bc8" providerId="ADAL" clId="{19A97A65-FB7E-DC4C-8433-B675572D5E70}" dt="2023-02-23T18:48:51.671" v="11491" actId="2696"/>
        <pc:sldMkLst>
          <pc:docMk/>
          <pc:sldMk cId="2673111531" sldId="18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8:50.905" v="11402" actId="2696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17" v="11403" actId="2696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25" v="11404" actId="2696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35" v="11405" actId="2696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41" v="11406" actId="2696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0" v="11407" actId="2696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8" v="11408" actId="2696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69" v="11409" actId="2696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75" v="11410" actId="2696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88" v="11411" actId="2696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98" v="11412" actId="2696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0" v="11413" actId="2696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8" v="11414" actId="2696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24" v="11415" actId="2696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31" v="11416" actId="2696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45" v="11417" actId="2696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0" v="11418" actId="2696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9" v="11419" actId="2696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77" v="11420" actId="2696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85" v="11421" actId="2696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98" v="11422" actId="2696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07" v="11423" actId="2696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15" v="11424" actId="2696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26" v="11425" actId="2696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39" v="11426" actId="2696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49" v="11427" actId="2696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62" v="11428" actId="2696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76" v="11429" actId="2696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85" v="11430" actId="2696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93" v="11431" actId="2696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01" v="11432" actId="2696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13" v="11433" actId="2696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22" v="11434" actId="2696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31" v="11435" actId="2696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1" v="11436" actId="2696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9" v="11437" actId="2696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64" v="11438" actId="2696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72" v="11439" actId="2696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80" v="11440" actId="2696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91" v="11441" actId="2696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0" v="11442" actId="2696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7" v="11443" actId="2696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16" v="11444" actId="2696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23" v="11445" actId="2696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0" v="11446" actId="2696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8" v="11447" actId="2696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0" v="11448" actId="2696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8" v="11449" actId="2696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65" v="11450" actId="2696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2" v="11451" actId="2696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9" v="11452" actId="2696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89" v="11453" actId="2696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97" v="11454" actId="2696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04" v="11455" actId="2696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0" v="11456" actId="2696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8" v="11457" actId="2696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28" v="11458" actId="2696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47" v="11460" actId="2696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54" v="11461" actId="2696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1" v="11462" actId="2696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7" v="11463" actId="2696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76" v="11464" actId="2696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83" v="11465" actId="2696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1" v="11466" actId="2696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9" v="11467" actId="2696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07" v="11468" actId="2696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16" v="11469" actId="2696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28" v="11470" actId="2696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35" v="11471" actId="2696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44" v="11472" actId="2696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53" v="11473" actId="2696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2" v="11474" actId="2696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9" v="11475" actId="2696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77" v="11476" actId="2696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82" v="11477" actId="2696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91" v="11478" actId="269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2" v="11479" actId="2696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8" v="11480" actId="2696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16" v="11481" actId="2696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26" v="11482" actId="2696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1" v="11483" actId="2696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8" v="11484" actId="2696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1.658" v="11487" actId="269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8:51.652" v="11485" actId="269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del mod ord">
        <pc:chgData name="Daniel Khashabi" userId="62390808-c838-45e6-be59-d6fd0d208bc8" providerId="ADAL" clId="{19A97A65-FB7E-DC4C-8433-B675572D5E70}" dt="2023-02-23T18:47:58.853" v="11132" actId="2696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56" v="11486" actId="2696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 del">
        <pc:chgData name="Daniel Khashabi" userId="62390808-c838-45e6-be59-d6fd0d208bc8" providerId="ADAL" clId="{19A97A65-FB7E-DC4C-8433-B675572D5E70}" dt="2023-02-23T18:48:51.664" v="11489" actId="2696"/>
        <pc:sldMkLst>
          <pc:docMk/>
          <pc:sldMk cId="841837156" sldId="1953"/>
        </pc:sldMkLst>
      </pc:sldChg>
      <pc:sldChg chg="modSp add del mod modNotes">
        <pc:chgData name="Daniel Khashabi" userId="62390808-c838-45e6-be59-d6fd0d208bc8" providerId="ADAL" clId="{19A97A65-FB7E-DC4C-8433-B675572D5E70}" dt="2023-02-23T18:48:51.667" v="11490" actId="2696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79" v="11493" actId="2696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del mod modNotes">
        <pc:chgData name="Daniel Khashabi" userId="62390808-c838-45e6-be59-d6fd0d208bc8" providerId="ADAL" clId="{19A97A65-FB7E-DC4C-8433-B675572D5E70}" dt="2023-02-23T18:48:51.674" v="11492" actId="2696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52" v="11393" actId="2696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 del">
        <pc:chgData name="Daniel Khashabi" userId="62390808-c838-45e6-be59-d6fd0d208bc8" providerId="ADAL" clId="{19A97A65-FB7E-DC4C-8433-B675572D5E70}" dt="2023-02-23T18:48:50.857" v="11394" actId="2696"/>
        <pc:sldMkLst>
          <pc:docMk/>
          <pc:sldMk cId="3136858018" sldId="1958"/>
        </pc:sldMkLst>
      </pc:sldChg>
      <pc:sldChg chg="modSp new del mod">
        <pc:chgData name="Daniel Khashabi" userId="62390808-c838-45e6-be59-d6fd0d208bc8" providerId="ADAL" clId="{19A97A65-FB7E-DC4C-8433-B675572D5E70}" dt="2023-02-23T18:48:50.874" v="11397" actId="2696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2.125" v="11567" actId="2696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2.130" v="11568" actId="2696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77" v="11398" actId="2696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882" v="11399" actId="2696"/>
        <pc:sldMkLst>
          <pc:docMk/>
          <pc:sldMk cId="2840551386" sldId="1963"/>
        </pc:sldMkLst>
      </pc:sldChg>
      <pc:sldChg chg="addSp delSp modSp new del mod modClrScheme chgLayout">
        <pc:chgData name="Daniel Khashabi" userId="62390808-c838-45e6-be59-d6fd0d208bc8" providerId="ADAL" clId="{19A97A65-FB7E-DC4C-8433-B675572D5E70}" dt="2023-02-23T18:48:50.828" v="11389" actId="2696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843" v="11391" actId="269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14" v="11169" actId="2696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8.722" v="11170" actId="2696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3T18:48:52.131" v="11569" actId="2696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829" v="11390" actId="2696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0.590" v="11360" actId="2696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81" v="11251" actId="2696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1.659" v="11488" actId="2696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63" v="11554" actId="2696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71" v="11557" actId="2696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80" v="11559" actId="2696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264" v="11319" actId="2696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45" v="11244" actId="2696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131" v="11569" actId="2696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62390808-c838-45e6-be59-d6fd0d208bc8" providerId="ADAL" clId="{433EC963-121E-BB4A-B0CB-338D454F978C}"/>
    <pc:docChg chg="custSel addSld modSld">
      <pc:chgData name="Daniel Khashabi" userId="62390808-c838-45e6-be59-d6fd0d208bc8" providerId="ADAL" clId="{433EC963-121E-BB4A-B0CB-338D454F978C}" dt="2023-03-27T07:15:42.747" v="33" actId="729"/>
      <pc:docMkLst>
        <pc:docMk/>
      </pc:docMkLst>
      <pc:sldChg chg="add">
        <pc:chgData name="Daniel Khashabi" userId="62390808-c838-45e6-be59-d6fd0d208bc8" providerId="ADAL" clId="{433EC963-121E-BB4A-B0CB-338D454F978C}" dt="2023-03-27T00:50:09.573" v="0"/>
        <pc:sldMkLst>
          <pc:docMk/>
          <pc:sldMk cId="0" sldId="1871"/>
        </pc:sldMkLst>
      </pc:sldChg>
      <pc:sldChg chg="modSp new mod modShow">
        <pc:chgData name="Daniel Khashabi" userId="62390808-c838-45e6-be59-d6fd0d208bc8" providerId="ADAL" clId="{433EC963-121E-BB4A-B0CB-338D454F978C}" dt="2023-03-27T07:15:42.747" v="33" actId="729"/>
        <pc:sldMkLst>
          <pc:docMk/>
          <pc:sldMk cId="2849267519" sldId="1970"/>
        </pc:sldMkLst>
        <pc:spChg chg="mod">
          <ac:chgData name="Daniel Khashabi" userId="62390808-c838-45e6-be59-d6fd0d208bc8" providerId="ADAL" clId="{433EC963-121E-BB4A-B0CB-338D454F978C}" dt="2023-03-27T07:15:39.207" v="32" actId="27636"/>
          <ac:spMkLst>
            <pc:docMk/>
            <pc:sldMk cId="2849267519" sldId="1970"/>
            <ac:spMk id="2" creationId="{60786217-DAEC-D984-11CB-03C335817994}"/>
          </ac:spMkLst>
        </pc:spChg>
        <pc:spChg chg="mod">
          <ac:chgData name="Daniel Khashabi" userId="62390808-c838-45e6-be59-d6fd0d208bc8" providerId="ADAL" clId="{433EC963-121E-BB4A-B0CB-338D454F978C}" dt="2023-03-27T07:15:39.205" v="31" actId="20577"/>
          <ac:spMkLst>
            <pc:docMk/>
            <pc:sldMk cId="2849267519" sldId="1970"/>
            <ac:spMk id="3" creationId="{33954BB4-84FC-F27C-9641-7A06737BB372}"/>
          </ac:spMkLst>
        </pc:sp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</pc:chgInfo>
</file>

<file path=ppt/comments/modernComment_68D_E89C09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74E1F0-60E2-4946-A37F-892EFDD245B3}" authorId="{AC97BE05-7214-46BD-569F-A0959E827800}" created="2023-02-23T21:00:59.029">
    <pc:sldMkLst xmlns:pc="http://schemas.microsoft.com/office/powerpoint/2013/main/command">
      <pc:docMk/>
      <pc:sldMk cId="3902540268" sldId="1677"/>
    </pc:sldMkLst>
    <p188:txBody>
      <a:bodyPr/>
      <a:lstStyle/>
      <a:p>
        <a:r>
          <a:rPr lang="en-US"/>
          <a:t>here it would be useful to walk  them through the blocks. 
Most important, show them how encoder-decoder are used (batch vs generate one token at a time).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importance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87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models don’t guarantee that there is no vanishing/exploding gradient, but it does provide an easier way for the model to learn long-distance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4522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self-attention doesn’t build in order information, we need to encode the order of the sentence in our keys, queries, and values.</a:t>
            </a:r>
          </a:p>
        </p:txBody>
      </p:sp>
    </p:spTree>
    <p:extLst>
      <p:ext uri="{BB962C8B-B14F-4D97-AF65-F5344CB8AC3E}">
        <p14:creationId xmlns:p14="http://schemas.microsoft.com/office/powerpoint/2010/main" val="3600971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356800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287099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7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1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11/12/23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56724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42930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0298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9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0615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63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29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06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228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4509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76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27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963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030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2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2453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7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95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25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7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557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8048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865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54745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00497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444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2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910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0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419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13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22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3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52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4010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5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3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88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58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0902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68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486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4638321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326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64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32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47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481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10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2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88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2" r:id="rId2"/>
    <p:sldLayoutId id="2147483653" r:id="rId3"/>
    <p:sldLayoutId id="2147483677" r:id="rId4"/>
    <p:sldLayoutId id="2147483678" r:id="rId5"/>
    <p:sldLayoutId id="2147483679" r:id="rId6"/>
    <p:sldLayoutId id="2147483655" r:id="rId7"/>
    <p:sldLayoutId id="2147483656" r:id="rId8"/>
    <p:sldLayoutId id="2147483657" r:id="rId9"/>
    <p:sldLayoutId id="2147483680" r:id="rId10"/>
    <p:sldLayoutId id="2147483681" r:id="rId11"/>
    <p:sldLayoutId id="2147483672" r:id="rId12"/>
    <p:sldLayoutId id="2147483693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9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18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4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20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44.png"/><Relationship Id="rId25" Type="http://schemas.openxmlformats.org/officeDocument/2006/relationships/image" Target="../media/image74.png"/><Relationship Id="rId2" Type="http://schemas.openxmlformats.org/officeDocument/2006/relationships/image" Target="../media/image29.png"/><Relationship Id="rId16" Type="http://schemas.openxmlformats.org/officeDocument/2006/relationships/image" Target="../media/image66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60.png"/><Relationship Id="rId19" Type="http://schemas.openxmlformats.org/officeDocument/2006/relationships/image" Target="../media/image68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3.png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image" Target="../media/image76.png"/><Relationship Id="rId21" Type="http://schemas.openxmlformats.org/officeDocument/2006/relationships/image" Target="../media/image83.png"/><Relationship Id="rId7" Type="http://schemas.openxmlformats.org/officeDocument/2006/relationships/image" Target="../media/image7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74.png"/><Relationship Id="rId2" Type="http://schemas.openxmlformats.org/officeDocument/2006/relationships/image" Target="../media/image29.png"/><Relationship Id="rId16" Type="http://schemas.openxmlformats.org/officeDocument/2006/relationships/image" Target="../media/image66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32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60.png"/><Relationship Id="rId19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74.png"/><Relationship Id="rId3" Type="http://schemas.openxmlformats.org/officeDocument/2006/relationships/image" Target="../media/image29.png"/><Relationship Id="rId21" Type="http://schemas.openxmlformats.org/officeDocument/2006/relationships/image" Target="../media/image8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10" Type="http://schemas.openxmlformats.org/officeDocument/2006/relationships/image" Target="../media/image79.png"/><Relationship Id="rId19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63.png"/><Relationship Id="rId22" Type="http://schemas.openxmlformats.org/officeDocument/2006/relationships/image" Target="../media/image83.png"/><Relationship Id="rId27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9.png"/><Relationship Id="rId18" Type="http://schemas.openxmlformats.org/officeDocument/2006/relationships/image" Target="../media/image90.png"/><Relationship Id="rId26" Type="http://schemas.openxmlformats.org/officeDocument/2006/relationships/image" Target="../media/image74.png"/><Relationship Id="rId3" Type="http://schemas.openxmlformats.org/officeDocument/2006/relationships/image" Target="../media/image29.png"/><Relationship Id="rId21" Type="http://schemas.openxmlformats.org/officeDocument/2006/relationships/image" Target="../media/image8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20" Type="http://schemas.openxmlformats.org/officeDocument/2006/relationships/image" Target="../media/image81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32" Type="http://schemas.openxmlformats.org/officeDocument/2006/relationships/image" Target="../media/image95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28" Type="http://schemas.openxmlformats.org/officeDocument/2006/relationships/image" Target="../media/image91.png"/><Relationship Id="rId10" Type="http://schemas.openxmlformats.org/officeDocument/2006/relationships/image" Target="../media/image88.png"/><Relationship Id="rId19" Type="http://schemas.openxmlformats.org/officeDocument/2006/relationships/image" Target="../media/image80.png"/><Relationship Id="rId31" Type="http://schemas.openxmlformats.org/officeDocument/2006/relationships/image" Target="../media/image94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89.png"/><Relationship Id="rId22" Type="http://schemas.openxmlformats.org/officeDocument/2006/relationships/image" Target="../media/image83.png"/><Relationship Id="rId27" Type="http://schemas.openxmlformats.org/officeDocument/2006/relationships/image" Target="../media/image84.png"/><Relationship Id="rId30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11" Type="http://schemas.openxmlformats.org/officeDocument/2006/relationships/image" Target="../media/image86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8.jpe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microsoft.com/office/2007/relationships/hdphoto" Target="../media/hdphoto3.wdp"/><Relationship Id="rId9" Type="http://schemas.openxmlformats.org/officeDocument/2006/relationships/hyperlink" Target="https://arxiv.org/abs/1706.0376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microsoft.com/office/2018/10/relationships/comments" Target="../comments/modernComment_68D_E89C09EC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cs.umass.edu/~miyyer/cs685_f22/slides/05-transformers.pdf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arantulae/status/1650170087708454913?t=ncWWY0FI0tYC_dYLs76r5g&amp;s=19" TargetMode="External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8.jpe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0.png"/><Relationship Id="rId11" Type="http://schemas.openxmlformats.org/officeDocument/2006/relationships/image" Target="../media/image11.png"/><Relationship Id="rId5" Type="http://schemas.openxmlformats.org/officeDocument/2006/relationships/image" Target="../media/image510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10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Self-Supervised Learning </a:t>
            </a:r>
            <a:br>
              <a:rPr lang="en" dirty="0"/>
            </a:br>
            <a:r>
              <a:rPr lang="en" dirty="0"/>
              <a:t>w/ </a:t>
            </a:r>
            <a:r>
              <a:rPr lang="en"/>
              <a:t>Attention Mechanism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83C61-CDA1-61F7-C8D2-09CBFCD4CC06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Tanner, Jacob Devlin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FA770-6933-4EAB-30DD-EA01A1F5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28" y="1535878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5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6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7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820C1-C964-4067-52A7-E5C2114D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7" y="1781073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2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04DFAC35-FC15-B1A5-77DB-85B7FE63420F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9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10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11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050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21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22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23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1808-AED5-3152-7751-F4D9CB7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2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180719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179153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179086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180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67219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6785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68518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7042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183924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182019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181354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180719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/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blipFill>
                <a:blip r:embed="rId25"/>
                <a:stretch>
                  <a:fillRect l="-2459" t="-117143" r="-14754" b="-18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127">
            <a:extLst>
              <a:ext uri="{FF2B5EF4-FFF2-40B4-BE49-F238E27FC236}">
                <a16:creationId xmlns:a16="http://schemas.microsoft.com/office/drawing/2014/main" id="{B8F5CA2E-8038-0DE0-214B-E52178FC30F9}"/>
              </a:ext>
            </a:extLst>
          </p:cNvPr>
          <p:cNvSpPr txBox="1"/>
          <p:nvPr/>
        </p:nvSpPr>
        <p:spPr>
          <a:xfrm>
            <a:off x="2513005" y="866718"/>
            <a:ext cx="231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</a:rPr>
              <a:t>Scaled dot product</a:t>
            </a:r>
            <a:endParaRPr lang="zh-TW" altLang="en-US" sz="1600" dirty="0">
              <a:latin typeface="Corbel" panose="020B0503020204020204" pitchFamily="34" charset="0"/>
            </a:endParaRPr>
          </a:p>
        </p:txBody>
      </p:sp>
      <p:sp>
        <p:nvSpPr>
          <p:cNvPr id="78" name="右大括弧 41">
            <a:extLst>
              <a:ext uri="{FF2B5EF4-FFF2-40B4-BE49-F238E27FC236}">
                <a16:creationId xmlns:a16="http://schemas.microsoft.com/office/drawing/2014/main" id="{4421962E-9CC3-BCDC-097E-2A0CD6809D6D}"/>
              </a:ext>
            </a:extLst>
          </p:cNvPr>
          <p:cNvSpPr/>
          <p:nvPr/>
        </p:nvSpPr>
        <p:spPr>
          <a:xfrm rot="5400000">
            <a:off x="3484315" y="355756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542-6315-033C-05A4-19DE65C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A82B35E2-ED8A-5698-F9E2-3F20EDD6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44" y="2521154"/>
            <a:ext cx="3798678" cy="2062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2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70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14203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14203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14203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54999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75987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93913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59580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14397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14397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14397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55193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76181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94106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14590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14590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14590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55386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76374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94299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15362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15362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15362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56158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77146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95071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10233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208667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208600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209957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96733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97368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98032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99938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213438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211533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210868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210233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112881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097113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104508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11066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292671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3043" r="-285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3043" r="-29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/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10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1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10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>
                                  <a:latin typeface="Corbel" panose="020B0503020204020204" pitchFamily="34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zh-TW" altLang="en-US" sz="2100" dirty="0">
                                      <a:latin typeface="Corbel" panose="020B0503020204020204" pitchFamily="34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1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blipFill>
                <a:blip r:embed="rId26"/>
                <a:stretch>
                  <a:fillRect l="-529" t="-19672" r="-317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5751BECF-A130-5C11-8802-898107BE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1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847665" y="203522"/>
            <a:ext cx="4166198" cy="340519"/>
          </a:xfrm>
          <a:prstGeom prst="wedgeRoundRectCallout">
            <a:avLst>
              <a:gd name="adj1" fmla="val -58878"/>
              <a:gd name="adj2" fmla="val -1805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</a:rPr>
              <a:t>Representation of “The” given the  attention weights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6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672721B1-0845-D71D-18E4-9B37ABD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Can write it in matrix form: </a:t>
                </a: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1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BEE174F-D5C0-C7D5-94A8-87892E1A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97558CE8-3D96-7653-AC8E-025A8AB4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58" y="216131"/>
            <a:ext cx="4597915" cy="4683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20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43CAFAF-E7CA-8E81-FD02-E149EA13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2" name="文字方塊 74">
            <a:extLst>
              <a:ext uri="{FF2B5EF4-FFF2-40B4-BE49-F238E27FC236}">
                <a16:creationId xmlns:a16="http://schemas.microsoft.com/office/drawing/2014/main" id="{FBA72B9B-A41D-E682-4FA8-BB864F96D181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47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91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152475"/>
            <a:ext cx="8832300" cy="3416400"/>
          </a:xfrm>
        </p:spPr>
        <p:txBody>
          <a:bodyPr>
            <a:normAutofit/>
          </a:bodyPr>
          <a:lstStyle/>
          <a:p>
            <a:r>
              <a:rPr lang="en-US" sz="2000" dirty="0"/>
              <a:t>Q: Will there be any normalization (“curve fitting”) for the final grades? </a:t>
            </a:r>
            <a:r>
              <a:rPr lang="en-US" sz="2000" b="1" dirty="0"/>
              <a:t>Nope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Q: Will we have access to large[r] GPUs? </a:t>
            </a:r>
            <a:r>
              <a:rPr lang="en-US" sz="2000" b="1" dirty="0"/>
              <a:t>Yes,</a:t>
            </a:r>
            <a:r>
              <a:rPr lang="en-US" sz="2000" dirty="0"/>
              <a:t> Details after the midterm.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The midterm:</a:t>
            </a:r>
          </a:p>
          <a:p>
            <a:pPr lvl="1"/>
            <a:r>
              <a:rPr lang="en-US" sz="1600" dirty="0"/>
              <a:t>will be on March 7 during class time. </a:t>
            </a:r>
          </a:p>
          <a:p>
            <a:pPr lvl="1"/>
            <a:r>
              <a:rPr lang="en-US" sz="1600" dirty="0"/>
              <a:t>it will be on paper </a:t>
            </a:r>
          </a:p>
          <a:p>
            <a:pPr lvl="1"/>
            <a:r>
              <a:rPr lang="en-US" sz="1600" dirty="0"/>
              <a:t>It will be based on the ideas you have seen in homework and lectures. If you understand them, you’re set! </a:t>
            </a:r>
          </a:p>
          <a:p>
            <a:pPr lvl="1"/>
            <a:r>
              <a:rPr lang="en-US" sz="1600" dirty="0"/>
              <a:t>Scope HW 1-5 and lectures until today (Feb 23)</a:t>
            </a:r>
          </a:p>
        </p:txBody>
      </p:sp>
    </p:spTree>
    <p:extLst>
      <p:ext uri="{BB962C8B-B14F-4D97-AF65-F5344CB8AC3E}">
        <p14:creationId xmlns:p14="http://schemas.microsoft.com/office/powerpoint/2010/main" val="144696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Sinusoidal position encoding">
            <a:extLst>
              <a:ext uri="{FF2B5EF4-FFF2-40B4-BE49-F238E27FC236}">
                <a16:creationId xmlns:a16="http://schemas.microsoft.com/office/drawing/2014/main" id="{58961678-9EE6-DC92-6065-05F2944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93" y="42494"/>
            <a:ext cx="6236065" cy="30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4EF851FB-ED4A-127C-7424-25D3E612E2FF}"/>
              </a:ext>
            </a:extLst>
          </p:cNvPr>
          <p:cNvSpPr txBox="1">
            <a:spLocks/>
          </p:cNvSpPr>
          <p:nvPr/>
        </p:nvSpPr>
        <p:spPr>
          <a:xfrm>
            <a:off x="27723" y="475022"/>
            <a:ext cx="259957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An approach: </a:t>
            </a:r>
          </a:p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Sine/Cosine encoding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Self-Attention: Back to Big Picture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is a powerful mechanism to create context-aware representations</a:t>
            </a:r>
          </a:p>
          <a:p>
            <a:r>
              <a:rPr lang="en-US" dirty="0"/>
              <a:t>A way to focus on select parts of the input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Better at maintaining </a:t>
            </a:r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long-distance dependencies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in the context.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3121277" y="2189756"/>
            <a:ext cx="2901445" cy="1617527"/>
            <a:chOff x="1597794" y="930625"/>
            <a:chExt cx="6063909" cy="3316724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/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blipFill>
                  <a:blip r:embed="rId3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/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blipFill>
                  <a:blip r:embed="rId4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/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blipFill>
                  <a:blip r:embed="rId5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/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blipFill>
                  <a:blip r:embed="rId6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11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9D717302-7D3A-C53F-EA0C-DCB99084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AD76CD-159F-CA0E-A35B-CDA409DB0F3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12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5222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57FF8-21B7-9CDA-4E65-E082FBA3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Self-Attention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1B27E-794D-0002-7A41-DD5DBF215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i="1" dirty="0"/>
              <a:t>n</a:t>
            </a:r>
            <a:r>
              <a:rPr lang="en-US" dirty="0"/>
              <a:t> = sequence length, </a:t>
            </a:r>
            <a:r>
              <a:rPr lang="en-US" i="1" dirty="0"/>
              <a:t>d</a:t>
            </a:r>
            <a:r>
              <a:rPr lang="en-US" dirty="0"/>
              <a:t> = hidden dimension</a:t>
            </a:r>
          </a:p>
          <a:p>
            <a:r>
              <a:rPr lang="en-US" dirty="0"/>
              <a:t>Quadratic complexity, but: </a:t>
            </a:r>
          </a:p>
          <a:p>
            <a:pPr lvl="1"/>
            <a:r>
              <a:rPr lang="en-US" dirty="0"/>
              <a:t>O(1) sequential operations (not linear like in RNN)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Efficient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implementations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DF606-20AF-FA50-0564-6FFBCBF8A274}"/>
              </a:ext>
            </a:extLst>
          </p:cNvPr>
          <p:cNvGrpSpPr/>
          <p:nvPr/>
        </p:nvGrpSpPr>
        <p:grpSpPr>
          <a:xfrm>
            <a:off x="1354004" y="1373933"/>
            <a:ext cx="6004058" cy="1197817"/>
            <a:chOff x="246722" y="385009"/>
            <a:chExt cx="6004058" cy="1197817"/>
          </a:xfrm>
        </p:grpSpPr>
        <p:pic>
          <p:nvPicPr>
            <p:cNvPr id="7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89CE231F-19FA-3ACF-45F7-29D4F8F37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46" r="30593" b="48308"/>
            <a:stretch/>
          </p:blipFill>
          <p:spPr>
            <a:xfrm>
              <a:off x="246722" y="1482814"/>
              <a:ext cx="6004057" cy="100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6CF36FA7-957C-1D57-3171-478CCA11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43" r="30593" b="60762"/>
            <a:stretch/>
          </p:blipFill>
          <p:spPr>
            <a:xfrm>
              <a:off x="246723" y="385009"/>
              <a:ext cx="6004057" cy="1041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3E12E3-0AA9-7544-5F71-0B1E4D2FEFA6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695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parallel attention layers </a:t>
            </a:r>
            <a:r>
              <a:rPr lang="en-US" dirty="0"/>
              <a:t>is quite common. </a:t>
            </a:r>
          </a:p>
          <a:p>
            <a:pPr lvl="1"/>
            <a:r>
              <a:rPr lang="en-US" dirty="0"/>
              <a:t>Each attention layer has its own parameters. </a:t>
            </a:r>
          </a:p>
          <a:p>
            <a:pPr lvl="1"/>
            <a:r>
              <a:rPr lang="en-US" dirty="0"/>
              <a:t>Concatenate the results and run them through a linear projection. 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1862079" y="2678198"/>
            <a:ext cx="2901445" cy="1562070"/>
            <a:chOff x="1597794" y="930625"/>
            <a:chExt cx="6063909" cy="3203010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文字方塊 116">
                <a:extLst>
                  <a:ext uri="{FF2B5EF4-FFF2-40B4-BE49-F238E27FC236}">
                    <a16:creationId xmlns:a16="http://schemas.microsoft.com/office/drawing/2014/main" id="{14FFEDB4-FF48-F8B8-1861-02B199C45F29}"/>
                  </a:ext>
                </a:extLst>
              </p:cNvPr>
              <p:cNvSpPr txBox="1"/>
              <p:nvPr/>
            </p:nvSpPr>
            <p:spPr>
              <a:xfrm>
                <a:off x="522980" y="1361988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文字方塊 130">
                <a:extLst>
                  <a:ext uri="{FF2B5EF4-FFF2-40B4-BE49-F238E27FC236}">
                    <a16:creationId xmlns:a16="http://schemas.microsoft.com/office/drawing/2014/main" id="{CF577B95-D1B3-8A75-A4F5-E0E514B7957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文字方塊 166">
                <a:extLst>
                  <a:ext uri="{FF2B5EF4-FFF2-40B4-BE49-F238E27FC236}">
                    <a16:creationId xmlns:a16="http://schemas.microsoft.com/office/drawing/2014/main" id="{E116835B-A446-0A38-B4CA-81E1812A52D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文字方塊 169">
                <a:extLst>
                  <a:ext uri="{FF2B5EF4-FFF2-40B4-BE49-F238E27FC236}">
                    <a16:creationId xmlns:a16="http://schemas.microsoft.com/office/drawing/2014/main" id="{E0C4B12C-20E3-CF1C-704C-F464CBEE7176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pic>
        <p:nvPicPr>
          <p:cNvPr id="47106" name="Picture 2" descr="Ghidorah (MonsterVerse) | Gojipedia | Fandom">
            <a:extLst>
              <a:ext uri="{FF2B5EF4-FFF2-40B4-BE49-F238E27FC236}">
                <a16:creationId xmlns:a16="http://schemas.microsoft.com/office/drawing/2014/main" id="{5606411D-3567-D278-A8CB-B2E29B5F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r="8196" b="39254"/>
          <a:stretch/>
        </p:blipFill>
        <p:spPr bwMode="auto">
          <a:xfrm>
            <a:off x="7032716" y="-5230"/>
            <a:ext cx="2149111" cy="21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群組 1">
            <a:extLst>
              <a:ext uri="{FF2B5EF4-FFF2-40B4-BE49-F238E27FC236}">
                <a16:creationId xmlns:a16="http://schemas.microsoft.com/office/drawing/2014/main" id="{A0166EBE-6FFC-3BA3-9263-8E41666BB50F}"/>
              </a:ext>
            </a:extLst>
          </p:cNvPr>
          <p:cNvGrpSpPr/>
          <p:nvPr/>
        </p:nvGrpSpPr>
        <p:grpSpPr>
          <a:xfrm>
            <a:off x="2201454" y="2532874"/>
            <a:ext cx="256642" cy="285914"/>
            <a:chOff x="522980" y="1337615"/>
            <a:chExt cx="715162" cy="781684"/>
          </a:xfrm>
        </p:grpSpPr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B51A137B-7FE6-50DD-1045-8785F90ABBE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3" name="文字方塊 116">
              <a:extLst>
                <a:ext uri="{FF2B5EF4-FFF2-40B4-BE49-F238E27FC236}">
                  <a16:creationId xmlns:a16="http://schemas.microsoft.com/office/drawing/2014/main" id="{539D7D95-2193-80CD-687D-37B4AF4DFAED}"/>
                </a:ext>
              </a:extLst>
            </p:cNvPr>
            <p:cNvSpPr txBox="1"/>
            <p:nvPr/>
          </p:nvSpPr>
          <p:spPr>
            <a:xfrm>
              <a:off x="522980" y="1361988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44" name="群組 126">
            <a:extLst>
              <a:ext uri="{FF2B5EF4-FFF2-40B4-BE49-F238E27FC236}">
                <a16:creationId xmlns:a16="http://schemas.microsoft.com/office/drawing/2014/main" id="{D2F291B3-6251-BC61-7A4B-2C4BD4714F44}"/>
              </a:ext>
            </a:extLst>
          </p:cNvPr>
          <p:cNvGrpSpPr/>
          <p:nvPr/>
        </p:nvGrpSpPr>
        <p:grpSpPr>
          <a:xfrm>
            <a:off x="3009641" y="2532875"/>
            <a:ext cx="256642" cy="285915"/>
            <a:chOff x="522980" y="1337615"/>
            <a:chExt cx="715162" cy="781687"/>
          </a:xfrm>
        </p:grpSpPr>
        <p:sp>
          <p:nvSpPr>
            <p:cNvPr id="60" name="矩形 129">
              <a:extLst>
                <a:ext uri="{FF2B5EF4-FFF2-40B4-BE49-F238E27FC236}">
                  <a16:creationId xmlns:a16="http://schemas.microsoft.com/office/drawing/2014/main" id="{8F2ED2D2-C277-C10D-E97A-D8A2E230A068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1" name="文字方塊 130">
              <a:extLst>
                <a:ext uri="{FF2B5EF4-FFF2-40B4-BE49-F238E27FC236}">
                  <a16:creationId xmlns:a16="http://schemas.microsoft.com/office/drawing/2014/main" id="{1D7CC855-B0E6-3A0B-646C-2D2759D35E74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45" name="群組 164">
            <a:extLst>
              <a:ext uri="{FF2B5EF4-FFF2-40B4-BE49-F238E27FC236}">
                <a16:creationId xmlns:a16="http://schemas.microsoft.com/office/drawing/2014/main" id="{27370527-291A-51FF-5A09-87EAFE8B560B}"/>
              </a:ext>
            </a:extLst>
          </p:cNvPr>
          <p:cNvGrpSpPr/>
          <p:nvPr/>
        </p:nvGrpSpPr>
        <p:grpSpPr>
          <a:xfrm>
            <a:off x="3818240" y="2532875"/>
            <a:ext cx="256642" cy="285915"/>
            <a:chOff x="522980" y="1337615"/>
            <a:chExt cx="715162" cy="781687"/>
          </a:xfrm>
        </p:grpSpPr>
        <p:sp>
          <p:nvSpPr>
            <p:cNvPr id="58" name="矩形 165">
              <a:extLst>
                <a:ext uri="{FF2B5EF4-FFF2-40B4-BE49-F238E27FC236}">
                  <a16:creationId xmlns:a16="http://schemas.microsoft.com/office/drawing/2014/main" id="{2C1069EE-9DD9-6970-43DD-F1135073DA76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9" name="文字方塊 166">
              <a:extLst>
                <a:ext uri="{FF2B5EF4-FFF2-40B4-BE49-F238E27FC236}">
                  <a16:creationId xmlns:a16="http://schemas.microsoft.com/office/drawing/2014/main" id="{74577F2A-593E-3E8E-46B7-4B1CD1E59AD7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46" name="群組 167">
            <a:extLst>
              <a:ext uri="{FF2B5EF4-FFF2-40B4-BE49-F238E27FC236}">
                <a16:creationId xmlns:a16="http://schemas.microsoft.com/office/drawing/2014/main" id="{BDD23FFC-649D-66A3-1E67-8C170D1CD7E3}"/>
              </a:ext>
            </a:extLst>
          </p:cNvPr>
          <p:cNvGrpSpPr/>
          <p:nvPr/>
        </p:nvGrpSpPr>
        <p:grpSpPr>
          <a:xfrm>
            <a:off x="4624836" y="2532875"/>
            <a:ext cx="256642" cy="285915"/>
            <a:chOff x="522980" y="1337615"/>
            <a:chExt cx="715162" cy="781687"/>
          </a:xfrm>
        </p:grpSpPr>
        <p:sp>
          <p:nvSpPr>
            <p:cNvPr id="56" name="矩形 168">
              <a:extLst>
                <a:ext uri="{FF2B5EF4-FFF2-40B4-BE49-F238E27FC236}">
                  <a16:creationId xmlns:a16="http://schemas.microsoft.com/office/drawing/2014/main" id="{C7761840-3334-9CAD-0DE5-C4C9D826285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7" name="文字方塊 169">
              <a:extLst>
                <a:ext uri="{FF2B5EF4-FFF2-40B4-BE49-F238E27FC236}">
                  <a16:creationId xmlns:a16="http://schemas.microsoft.com/office/drawing/2014/main" id="{2F9D2B7C-9439-B121-E462-02E4E250DA78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cxnSp>
        <p:nvCxnSpPr>
          <p:cNvPr id="47" name="直線單箭頭接點 25">
            <a:extLst>
              <a:ext uri="{FF2B5EF4-FFF2-40B4-BE49-F238E27FC236}">
                <a16:creationId xmlns:a16="http://schemas.microsoft.com/office/drawing/2014/main" id="{7A0EF800-E57C-547A-E2C7-2E59EB1565FB}"/>
              </a:ext>
            </a:extLst>
          </p:cNvPr>
          <p:cNvCxnSpPr>
            <a:cxnSpLocks/>
            <a:stCxn id="47168" idx="3"/>
          </p:cNvCxnSpPr>
          <p:nvPr/>
        </p:nvCxnSpPr>
        <p:spPr>
          <a:xfrm flipV="1">
            <a:off x="2203503" y="3623227"/>
            <a:ext cx="154316" cy="4868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70">
            <a:extLst>
              <a:ext uri="{FF2B5EF4-FFF2-40B4-BE49-F238E27FC236}">
                <a16:creationId xmlns:a16="http://schemas.microsoft.com/office/drawing/2014/main" id="{04C9998F-E4CF-68B6-4A01-49F319F39370}"/>
              </a:ext>
            </a:extLst>
          </p:cNvPr>
          <p:cNvCxnSpPr>
            <a:cxnSpLocks/>
            <a:stCxn id="47167" idx="3"/>
          </p:cNvCxnSpPr>
          <p:nvPr/>
        </p:nvCxnSpPr>
        <p:spPr>
          <a:xfrm flipV="1">
            <a:off x="3026404" y="3617788"/>
            <a:ext cx="148263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71">
            <a:extLst>
              <a:ext uri="{FF2B5EF4-FFF2-40B4-BE49-F238E27FC236}">
                <a16:creationId xmlns:a16="http://schemas.microsoft.com/office/drawing/2014/main" id="{EB3203CB-558D-F136-95BE-1AC45CDBC286}"/>
              </a:ext>
            </a:extLst>
          </p:cNvPr>
          <p:cNvCxnSpPr>
            <a:cxnSpLocks/>
            <a:stCxn id="47166" idx="3"/>
          </p:cNvCxnSpPr>
          <p:nvPr/>
        </p:nvCxnSpPr>
        <p:spPr>
          <a:xfrm flipV="1">
            <a:off x="3820289" y="3617788"/>
            <a:ext cx="160396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72">
            <a:extLst>
              <a:ext uri="{FF2B5EF4-FFF2-40B4-BE49-F238E27FC236}">
                <a16:creationId xmlns:a16="http://schemas.microsoft.com/office/drawing/2014/main" id="{F3080C96-A94F-2772-FB04-41A988EFEED1}"/>
              </a:ext>
            </a:extLst>
          </p:cNvPr>
          <p:cNvCxnSpPr>
            <a:cxnSpLocks/>
            <a:stCxn id="47165" idx="3"/>
          </p:cNvCxnSpPr>
          <p:nvPr/>
        </p:nvCxnSpPr>
        <p:spPr>
          <a:xfrm flipV="1">
            <a:off x="4626885" y="3623227"/>
            <a:ext cx="161280" cy="49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73">
            <a:extLst>
              <a:ext uri="{FF2B5EF4-FFF2-40B4-BE49-F238E27FC236}">
                <a16:creationId xmlns:a16="http://schemas.microsoft.com/office/drawing/2014/main" id="{6C56BF14-581D-4BE0-CF50-793D405C7699}"/>
              </a:ext>
            </a:extLst>
          </p:cNvPr>
          <p:cNvCxnSpPr>
            <a:cxnSpLocks/>
          </p:cNvCxnSpPr>
          <p:nvPr/>
        </p:nvCxnSpPr>
        <p:spPr>
          <a:xfrm flipV="1">
            <a:off x="2357974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74">
            <a:extLst>
              <a:ext uri="{FF2B5EF4-FFF2-40B4-BE49-F238E27FC236}">
                <a16:creationId xmlns:a16="http://schemas.microsoft.com/office/drawing/2014/main" id="{8BF15BB0-D92F-CEC4-EA24-C5F65B1BE0D4}"/>
              </a:ext>
            </a:extLst>
          </p:cNvPr>
          <p:cNvCxnSpPr>
            <a:cxnSpLocks/>
          </p:cNvCxnSpPr>
          <p:nvPr/>
        </p:nvCxnSpPr>
        <p:spPr>
          <a:xfrm flipV="1">
            <a:off x="3174821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75">
            <a:extLst>
              <a:ext uri="{FF2B5EF4-FFF2-40B4-BE49-F238E27FC236}">
                <a16:creationId xmlns:a16="http://schemas.microsoft.com/office/drawing/2014/main" id="{DC775DFF-043E-20E4-CB38-EAEC064C2F25}"/>
              </a:ext>
            </a:extLst>
          </p:cNvPr>
          <p:cNvCxnSpPr>
            <a:cxnSpLocks/>
          </p:cNvCxnSpPr>
          <p:nvPr/>
        </p:nvCxnSpPr>
        <p:spPr>
          <a:xfrm flipV="1">
            <a:off x="3980839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76">
            <a:extLst>
              <a:ext uri="{FF2B5EF4-FFF2-40B4-BE49-F238E27FC236}">
                <a16:creationId xmlns:a16="http://schemas.microsoft.com/office/drawing/2014/main" id="{00883A45-598F-DBC5-9896-3383864022C3}"/>
              </a:ext>
            </a:extLst>
          </p:cNvPr>
          <p:cNvCxnSpPr>
            <a:cxnSpLocks/>
          </p:cNvCxnSpPr>
          <p:nvPr/>
        </p:nvCxnSpPr>
        <p:spPr>
          <a:xfrm flipV="1">
            <a:off x="4788319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8">
            <a:extLst>
              <a:ext uri="{FF2B5EF4-FFF2-40B4-BE49-F238E27FC236}">
                <a16:creationId xmlns:a16="http://schemas.microsoft.com/office/drawing/2014/main" id="{78ECC4B6-6FE1-A49A-3F79-8BF23F6251D8}"/>
              </a:ext>
            </a:extLst>
          </p:cNvPr>
          <p:cNvSpPr/>
          <p:nvPr/>
        </p:nvSpPr>
        <p:spPr>
          <a:xfrm>
            <a:off x="2109949" y="2980331"/>
            <a:ext cx="2901445" cy="6374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Corbel" panose="020B0503020204020204" pitchFamily="34" charset="0"/>
              </a:rPr>
              <a:t>Self-Attention Layer</a:t>
            </a:r>
            <a:endParaRPr lang="zh-TW" alt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/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/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/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/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95" name="TextBox 47194">
            <a:extLst>
              <a:ext uri="{FF2B5EF4-FFF2-40B4-BE49-F238E27FC236}">
                <a16:creationId xmlns:a16="http://schemas.microsoft.com/office/drawing/2014/main" id="{EF1A02E7-1655-39F8-D620-8EB393223EAE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9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Make it </a:t>
            </a:r>
            <a:r>
              <a:rPr lang="en-US" dirty="0">
                <a:solidFill>
                  <a:srgbClr val="C00000"/>
                </a:solidFill>
              </a:rPr>
              <a:t>Deep</a:t>
            </a:r>
            <a:r>
              <a:rPr lang="en-US" dirty="0"/>
              <a:t>? 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A80493-6C8B-44AC-416E-902CC565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36"/>
          <a:stretch/>
        </p:blipFill>
        <p:spPr>
          <a:xfrm>
            <a:off x="5795712" y="181535"/>
            <a:ext cx="3153306" cy="1882402"/>
          </a:xfrm>
        </p:spPr>
      </p:pic>
      <p:sp>
        <p:nvSpPr>
          <p:cNvPr id="27" name="矩形: 圓角 8">
            <a:extLst>
              <a:ext uri="{FF2B5EF4-FFF2-40B4-BE49-F238E27FC236}">
                <a16:creationId xmlns:a16="http://schemas.microsoft.com/office/drawing/2014/main" id="{10683730-6D83-35E5-BEB0-A811E5749C5F}"/>
              </a:ext>
            </a:extLst>
          </p:cNvPr>
          <p:cNvSpPr/>
          <p:nvPr/>
        </p:nvSpPr>
        <p:spPr>
          <a:xfrm>
            <a:off x="1856065" y="3652289"/>
            <a:ext cx="2412185" cy="65967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</a:rPr>
              <a:t>Multi-Headed </a:t>
            </a:r>
            <a:br>
              <a:rPr lang="en-US" altLang="zh-TW" sz="1600" dirty="0">
                <a:latin typeface="Corbel" panose="020B0503020204020204" pitchFamily="34" charset="0"/>
              </a:rPr>
            </a:br>
            <a:r>
              <a:rPr lang="en-US" altLang="zh-TW" sz="1600" dirty="0">
                <a:latin typeface="Corbel" panose="020B0503020204020204" pitchFamily="34" charset="0"/>
              </a:rPr>
              <a:t>Self-Attention Layer</a:t>
            </a:r>
            <a:endParaRPr lang="zh-TW" altLang="en-US" sz="1600" dirty="0">
              <a:latin typeface="Corbel" panose="020B05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C41768-28CF-7289-5876-14858B5A2BAD}"/>
              </a:ext>
            </a:extLst>
          </p:cNvPr>
          <p:cNvSpPr/>
          <p:nvPr/>
        </p:nvSpPr>
        <p:spPr>
          <a:xfrm>
            <a:off x="205104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E58F12-EC7F-D14C-15AD-C3911E590D1A}"/>
              </a:ext>
            </a:extLst>
          </p:cNvPr>
          <p:cNvSpPr/>
          <p:nvPr/>
        </p:nvSpPr>
        <p:spPr>
          <a:xfrm>
            <a:off x="277640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85EF6B-9495-23B6-FF86-EB0E6AC7B8A6}"/>
              </a:ext>
            </a:extLst>
          </p:cNvPr>
          <p:cNvSpPr/>
          <p:nvPr/>
        </p:nvSpPr>
        <p:spPr>
          <a:xfrm>
            <a:off x="350176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cxnSp>
        <p:nvCxnSpPr>
          <p:cNvPr id="40" name="直線單箭頭接點 25">
            <a:extLst>
              <a:ext uri="{FF2B5EF4-FFF2-40B4-BE49-F238E27FC236}">
                <a16:creationId xmlns:a16="http://schemas.microsoft.com/office/drawing/2014/main" id="{4289F968-4282-180F-A39A-E6E4C91BFF6B}"/>
              </a:ext>
            </a:extLst>
          </p:cNvPr>
          <p:cNvCxnSpPr>
            <a:cxnSpLocks/>
          </p:cNvCxnSpPr>
          <p:nvPr/>
        </p:nvCxnSpPr>
        <p:spPr>
          <a:xfrm flipV="1">
            <a:off x="2338919" y="4313728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25">
            <a:extLst>
              <a:ext uri="{FF2B5EF4-FFF2-40B4-BE49-F238E27FC236}">
                <a16:creationId xmlns:a16="http://schemas.microsoft.com/office/drawing/2014/main" id="{60C5D781-BA73-96EF-BD17-2C0448F8A136}"/>
              </a:ext>
            </a:extLst>
          </p:cNvPr>
          <p:cNvCxnSpPr>
            <a:cxnSpLocks/>
          </p:cNvCxnSpPr>
          <p:nvPr/>
        </p:nvCxnSpPr>
        <p:spPr>
          <a:xfrm flipV="1">
            <a:off x="306954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25">
            <a:extLst>
              <a:ext uri="{FF2B5EF4-FFF2-40B4-BE49-F238E27FC236}">
                <a16:creationId xmlns:a16="http://schemas.microsoft.com/office/drawing/2014/main" id="{1B69A15A-5FFD-5064-00AD-4DEC26B1849A}"/>
              </a:ext>
            </a:extLst>
          </p:cNvPr>
          <p:cNvCxnSpPr>
            <a:cxnSpLocks/>
          </p:cNvCxnSpPr>
          <p:nvPr/>
        </p:nvCxnSpPr>
        <p:spPr>
          <a:xfrm flipV="1">
            <a:off x="377327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25">
            <a:extLst>
              <a:ext uri="{FF2B5EF4-FFF2-40B4-BE49-F238E27FC236}">
                <a16:creationId xmlns:a16="http://schemas.microsoft.com/office/drawing/2014/main" id="{B585D337-8BCB-0E2F-59EE-34C055D5F8A5}"/>
              </a:ext>
            </a:extLst>
          </p:cNvPr>
          <p:cNvCxnSpPr>
            <a:cxnSpLocks/>
          </p:cNvCxnSpPr>
          <p:nvPr/>
        </p:nvCxnSpPr>
        <p:spPr>
          <a:xfrm flipV="1">
            <a:off x="2308544" y="3408304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5">
            <a:extLst>
              <a:ext uri="{FF2B5EF4-FFF2-40B4-BE49-F238E27FC236}">
                <a16:creationId xmlns:a16="http://schemas.microsoft.com/office/drawing/2014/main" id="{179B0E64-AB4F-3D06-2F60-21DA199F35E9}"/>
              </a:ext>
            </a:extLst>
          </p:cNvPr>
          <p:cNvCxnSpPr>
            <a:cxnSpLocks/>
          </p:cNvCxnSpPr>
          <p:nvPr/>
        </p:nvCxnSpPr>
        <p:spPr>
          <a:xfrm flipV="1">
            <a:off x="303916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897FC6C2-914F-3B64-BA8A-19FDAEAF2745}"/>
              </a:ext>
            </a:extLst>
          </p:cNvPr>
          <p:cNvCxnSpPr>
            <a:cxnSpLocks/>
          </p:cNvCxnSpPr>
          <p:nvPr/>
        </p:nvCxnSpPr>
        <p:spPr>
          <a:xfrm flipV="1">
            <a:off x="374289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FFD582-BA7A-5E4F-5B99-133861D858DD}"/>
              </a:ext>
            </a:extLst>
          </p:cNvPr>
          <p:cNvGrpSpPr/>
          <p:nvPr/>
        </p:nvGrpSpPr>
        <p:grpSpPr>
          <a:xfrm>
            <a:off x="1863449" y="2273459"/>
            <a:ext cx="2412185" cy="1133076"/>
            <a:chOff x="1863449" y="2273459"/>
            <a:chExt cx="2412185" cy="1133076"/>
          </a:xfrm>
        </p:grpSpPr>
        <p:sp>
          <p:nvSpPr>
            <p:cNvPr id="46" name="矩形: 圓角 8">
              <a:extLst>
                <a:ext uri="{FF2B5EF4-FFF2-40B4-BE49-F238E27FC236}">
                  <a16:creationId xmlns:a16="http://schemas.microsoft.com/office/drawing/2014/main" id="{2E582CEF-9ECF-F4AB-6FE7-9A75F56A1088}"/>
                </a:ext>
              </a:extLst>
            </p:cNvPr>
            <p:cNvSpPr/>
            <p:nvPr/>
          </p:nvSpPr>
          <p:spPr>
            <a:xfrm>
              <a:off x="1863449" y="2746865"/>
              <a:ext cx="2412185" cy="659670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Corbel" panose="020B0503020204020204" pitchFamily="34" charset="0"/>
                </a:rPr>
                <a:t>Feed Forward Network</a:t>
              </a:r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47" name="直線單箭頭接點 25">
              <a:extLst>
                <a:ext uri="{FF2B5EF4-FFF2-40B4-BE49-F238E27FC236}">
                  <a16:creationId xmlns:a16="http://schemas.microsoft.com/office/drawing/2014/main" id="{7A3046E8-A68E-92C9-3EC7-25F86FDD3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1820" y="2502880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25">
              <a:extLst>
                <a:ext uri="{FF2B5EF4-FFF2-40B4-BE49-F238E27FC236}">
                  <a16:creationId xmlns:a16="http://schemas.microsoft.com/office/drawing/2014/main" id="{EF3B5316-53ED-857C-2A9E-1F525AF1F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244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25">
              <a:extLst>
                <a:ext uri="{FF2B5EF4-FFF2-40B4-BE49-F238E27FC236}">
                  <a16:creationId xmlns:a16="http://schemas.microsoft.com/office/drawing/2014/main" id="{289FB39E-1DE3-1DC7-B70D-FF32B4105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617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986B74E-15B2-609F-F24C-01FF59CE874F}"/>
                </a:ext>
              </a:extLst>
            </p:cNvPr>
            <p:cNvSpPr/>
            <p:nvPr/>
          </p:nvSpPr>
          <p:spPr>
            <a:xfrm>
              <a:off x="205316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DD5898-96BC-9911-33CE-677608018DC7}"/>
                </a:ext>
              </a:extLst>
            </p:cNvPr>
            <p:cNvSpPr/>
            <p:nvPr/>
          </p:nvSpPr>
          <p:spPr>
            <a:xfrm>
              <a:off x="277852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821429-C509-6971-D86F-E7AFCC61E164}"/>
                </a:ext>
              </a:extLst>
            </p:cNvPr>
            <p:cNvSpPr/>
            <p:nvPr/>
          </p:nvSpPr>
          <p:spPr>
            <a:xfrm>
              <a:off x="350388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Corbel" panose="020B0503020204020204" pitchFamily="34" charset="0"/>
              </a:rPr>
              <a:t>Add a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feed-forward network</a:t>
            </a:r>
            <a:r>
              <a:rPr lang="en-US" dirty="0">
                <a:latin typeface="Corbel" panose="020B0503020204020204" pitchFamily="34" charset="0"/>
              </a:rPr>
              <a:t> on top it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to add more capacity/expressivity. </a:t>
            </a:r>
          </a:p>
          <a:p>
            <a:pPr>
              <a:buClrTx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Repeat</a:t>
            </a:r>
            <a:r>
              <a:rPr lang="en-US" dirty="0">
                <a:latin typeface="Corbel" panose="020B0503020204020204" pitchFamily="34" charset="0"/>
              </a:rPr>
              <a:t>!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3BECF5-E259-5E21-2E4B-A25E3CCE6D24}"/>
              </a:ext>
            </a:extLst>
          </p:cNvPr>
          <p:cNvGrpSpPr/>
          <p:nvPr/>
        </p:nvGrpSpPr>
        <p:grpSpPr>
          <a:xfrm>
            <a:off x="5104800" y="2347200"/>
            <a:ext cx="5609927" cy="2577600"/>
            <a:chOff x="5104800" y="2347200"/>
            <a:chExt cx="5609927" cy="25776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782923-554F-294A-7900-760490DC2E1C}"/>
                </a:ext>
              </a:extLst>
            </p:cNvPr>
            <p:cNvGrpSpPr/>
            <p:nvPr/>
          </p:nvGrpSpPr>
          <p:grpSpPr>
            <a:xfrm>
              <a:off x="5104800" y="2347200"/>
              <a:ext cx="3276000" cy="2577600"/>
              <a:chOff x="5104800" y="2347200"/>
              <a:chExt cx="3276000" cy="2577600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E633A4C-3DE1-8843-FBF7-D94FB22F93F5}"/>
                  </a:ext>
                </a:extLst>
              </p:cNvPr>
              <p:cNvSpPr/>
              <p:nvPr/>
            </p:nvSpPr>
            <p:spPr>
              <a:xfrm>
                <a:off x="5104800" y="2347200"/>
                <a:ext cx="3276000" cy="2577600"/>
              </a:xfrm>
              <a:prstGeom prst="wedgeRoundRectCallout">
                <a:avLst>
                  <a:gd name="adj1" fmla="val -64349"/>
                  <a:gd name="adj2" fmla="val -18279"/>
                  <a:gd name="adj3" fmla="val 16667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pic>
            <p:nvPicPr>
              <p:cNvPr id="1026" name="Picture 2" descr="Feed Forward Neural Network Definition | DeepAI">
                <a:extLst>
                  <a:ext uri="{FF2B5EF4-FFF2-40B4-BE49-F238E27FC236}">
                    <a16:creationId xmlns:a16="http://schemas.microsoft.com/office/drawing/2014/main" id="{6215D9D0-62E8-879B-EB78-3475E1713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1185" y="2770299"/>
                <a:ext cx="2570328" cy="154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8A16A-FD91-4333-5F0E-E1916CAB9ABB}"/>
                </a:ext>
              </a:extLst>
            </p:cNvPr>
            <p:cNvSpPr txBox="1"/>
            <p:nvPr/>
          </p:nvSpPr>
          <p:spPr>
            <a:xfrm>
              <a:off x="5518800" y="2462522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Feedforward Net: Refresher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9410D-D33A-9C2B-A952-60174073B08C}"/>
                </a:ext>
              </a:extLst>
            </p:cNvPr>
            <p:cNvSpPr txBox="1"/>
            <p:nvPr/>
          </p:nvSpPr>
          <p:spPr>
            <a:xfrm>
              <a:off x="5667527" y="4311959"/>
              <a:ext cx="5047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A fully-connected network </a:t>
              </a:r>
              <a:br>
                <a:rPr lang="en-US" dirty="0">
                  <a:latin typeface="Corbel" panose="020B0503020204020204" pitchFamily="34" charset="0"/>
                </a:rPr>
              </a:br>
              <a:r>
                <a:rPr lang="en-US" dirty="0">
                  <a:latin typeface="Corbel" panose="020B0503020204020204" pitchFamily="34" charset="0"/>
                </a:rPr>
                <a:t>of nodes and weights. 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8A730-079C-9942-66DC-FB97976C8C5C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5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597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Prevent Vanishing Gradients?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rbel" panose="020B0503020204020204" pitchFamily="34" charset="0"/>
              </a:rPr>
              <a:t>Residual connections let the model “skip” layers 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These connections are particularly useful for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training deep networks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Use layer normalization to stabilize the network </a:t>
            </a:r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and allow for proper gradient flow</a:t>
            </a:r>
          </a:p>
          <a:p>
            <a:pPr>
              <a:buClrTx/>
            </a:pP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45C032-D6F4-7DFB-8C5A-41D9B820F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" t="17258" r="73891" b="27549"/>
          <a:stretch/>
        </p:blipFill>
        <p:spPr>
          <a:xfrm>
            <a:off x="6179422" y="1375951"/>
            <a:ext cx="2293036" cy="3484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8F254-88DB-66A5-4DE3-8D3F5C88FF79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23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Putting It Together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2009" y="1188244"/>
            <a:ext cx="1991932" cy="34163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5555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Transformer</a:t>
            </a:r>
          </a:p>
        </p:txBody>
      </p:sp>
      <p:pic>
        <p:nvPicPr>
          <p:cNvPr id="3" name="Picture 2" descr="ãTransformerãçåçæå°çµæ">
            <a:extLst>
              <a:ext uri="{FF2B5EF4-FFF2-40B4-BE49-F238E27FC236}">
                <a16:creationId xmlns:a16="http://schemas.microsoft.com/office/drawing/2014/main" id="{D44CCDC2-BB62-25BC-4DDD-1677E708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31" y="209405"/>
            <a:ext cx="2547755" cy="23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5D453-6B96-F72C-F7F7-56D51D0EAE6F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 built with </a:t>
            </a:r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modules.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517617"/>
            <a:ext cx="6381372" cy="3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</a:t>
            </a:r>
            <a:r>
              <a:rPr lang="en-US" sz="1800" dirty="0">
                <a:latin typeface="Corbel" panose="020B0503020204020204" pitchFamily="34" charset="0"/>
              </a:rPr>
              <a:t>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attends to both sides. 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8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A341FA4-A9B4-0C9E-E472-7306C1FB4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795352" y="2347094"/>
            <a:ext cx="3597520" cy="156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B11AC-44A2-2559-0BA9-FBBBAB4C784C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25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 Models: A History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xfrm>
            <a:off x="220813" y="1163361"/>
            <a:ext cx="9021158" cy="4279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sz="2000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sz="1600" dirty="0"/>
              <a:t>Applications: Speech Recognition, Machine Translation</a:t>
            </a:r>
            <a:br>
              <a:rPr lang="en" sz="1600" dirty="0"/>
            </a:br>
            <a:endParaRPr lang="en" sz="1600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sz="2000" dirty="0"/>
              <a:t>Word </a:t>
            </a:r>
            <a:r>
              <a:rPr lang="en-US" sz="2000" dirty="0"/>
              <a:t>representation learning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[Brown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1992, …]</a:t>
            </a:r>
            <a:endParaRPr lang="en-US" sz="1400" dirty="0"/>
          </a:p>
          <a:p>
            <a:pPr lvl="1" indent="-342900">
              <a:buSzPts val="1800"/>
              <a:buChar char="●"/>
            </a:pPr>
            <a:r>
              <a:rPr lang="en" sz="1800" dirty="0"/>
              <a:t>Brown, LSA, Word2Vec, Glove …</a:t>
            </a:r>
            <a:br>
              <a:rPr lang="en" sz="1800" dirty="0"/>
            </a:br>
            <a:endParaRPr lang="en" sz="2000" dirty="0"/>
          </a:p>
          <a:p>
            <a:r>
              <a:rPr lang="en" sz="2000" dirty="0"/>
              <a:t>Statistical or shallow neural LMs (late 90’s – mid 00’s) </a:t>
            </a: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+ 2001, …]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endParaRPr lang="en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sz="2000" dirty="0"/>
              <a:t>Pre-training deep neural language models (2017’s onward): </a:t>
            </a:r>
          </a:p>
          <a:p>
            <a:pPr lvl="1" indent="-342900">
              <a:buSzPts val="1800"/>
              <a:buFont typeface="Arial" panose="020B0604020202020204" pitchFamily="34" charset="0"/>
              <a:buChar char="●"/>
            </a:pPr>
            <a:r>
              <a:rPr lang="en-US" sz="1600" dirty="0"/>
              <a:t>Many models based on: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r>
              <a:rPr lang="en-US" sz="1600" dirty="0">
                <a:latin typeface="Corbel" panose="020B0503020204020204" pitchFamily="34" charset="0"/>
              </a:rPr>
              <a:t> 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14E57-ED47-38E0-2359-37B6DE62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7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EF3CA6D2-B0BD-FEB4-5AD1-BEA6223C5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311700" y="2305494"/>
            <a:ext cx="4350520" cy="185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70C2E-6A6D-0D64-53BD-71940CE322EF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14470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6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4212318E-E76D-12DB-985F-1EE0067CA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127515" y="2167604"/>
            <a:ext cx="4079149" cy="1823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40919-AB36-DC51-5C86-CB7F38AA55AD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0390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</a:t>
            </a:r>
            <a:r>
              <a:rPr lang="en-US" sz="1800" b="1" dirty="0">
                <a:latin typeface="Corbel" panose="020B0503020204020204" pitchFamily="34" charset="0"/>
              </a:rPr>
              <a:t>re-use</a:t>
            </a:r>
            <a:r>
              <a:rPr lang="en-US" sz="1800" dirty="0">
                <a:latin typeface="Corbel" panose="020B0503020204020204" pitchFamily="34" charset="0"/>
              </a:rPr>
              <a:t> 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latin typeface="Corbel" panose="020B0503020204020204" pitchFamily="34" charset="0"/>
              </a:rPr>
              <a:t> </a:t>
            </a:r>
          </a:p>
          <a:p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 is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linear</a:t>
            </a:r>
            <a:r>
              <a:rPr lang="en-US" dirty="0">
                <a:latin typeface="Corbel" panose="020B0503020204020204" pitchFamily="34" charset="0"/>
              </a:rPr>
              <a:t>,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instead of quadratic.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5BC11-F95E-5A3F-C1A7-05C2AC9D06F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5848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6217-DAEC-D984-11CB-03C33581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4BB4-84FC-F27C-9641-7A06737B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good animations here: </a:t>
            </a:r>
            <a:r>
              <a:rPr lang="en-US" dirty="0">
                <a:hlinkClick r:id="rId2"/>
              </a:rPr>
              <a:t>https://people.cs.umass.edu/~miyyer/cs685_f22/slides/05-transformers.pdf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267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16" y="1001332"/>
            <a:ext cx="4170732" cy="36884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14305" y="1117050"/>
            <a:ext cx="2928620" cy="3195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997585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Encoder-Decoder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Machine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translation</a:t>
            </a:r>
            <a:endParaRPr sz="17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</a:pPr>
            <a:endParaRPr sz="19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Corbel" panose="020B0503020204020204" pitchFamily="34" charset="0"/>
            </a:endParaRPr>
          </a:p>
          <a:p>
            <a:pPr marL="50800" marR="83693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h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Encoder(English)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French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Decoder(h)</a:t>
            </a:r>
            <a:endParaRPr sz="17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orbel" panose="020B0503020204020204" pitchFamily="34" charset="0"/>
            </a:endParaRPr>
          </a:p>
          <a:p>
            <a:pPr marL="50800" marR="356235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N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</a:t>
            </a:r>
            <a:endParaRPr sz="17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Corbel" panose="020B050302020402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O(N</a:t>
            </a:r>
            <a:r>
              <a:rPr sz="1650" spc="-15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sz="1700" dirty="0">
              <a:latin typeface="Corbel" panose="020B050302020402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O(N*M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+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650" spc="-37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sz="1700" dirty="0">
              <a:latin typeface="Corbel" panose="020B0503020204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50" y="4755727"/>
            <a:ext cx="38969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Fig</a:t>
            </a:r>
            <a:r>
              <a:rPr sz="900" spc="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source:</a:t>
            </a:r>
            <a:r>
              <a:rPr sz="900" spc="15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800" spc="-10" dirty="0">
                <a:solidFill>
                  <a:srgbClr val="666666"/>
                </a:solidFill>
                <a:latin typeface="Corbel" panose="020B0503020204020204" pitchFamily="34" charset="0"/>
              </a:rPr>
              <a:t>https://ai.googleblog.com/2017/08/transformer-novel-neural-network.html</a:t>
            </a:r>
            <a:endParaRPr sz="8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Transformer</a:t>
            </a:r>
            <a:r>
              <a:rPr spc="-145" dirty="0"/>
              <a:t> </a:t>
            </a:r>
            <a:r>
              <a:rPr spc="-180" dirty="0"/>
              <a:t>encoder-</a:t>
            </a:r>
            <a:r>
              <a:rPr spc="-135" dirty="0"/>
              <a:t>decoder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0F0A5-6DC5-91DA-E905-EB001EA8D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F4DD38D4-70EA-8BEB-16EF-A5AA16CADB5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5CA89-A219-FDEA-2F50-05A8C1E8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3" y="1168214"/>
            <a:ext cx="3920215" cy="34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670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to better predictive models of language!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397548-5523-1B0B-1A08-B01D6C50E6FF}"/>
              </a:ext>
            </a:extLst>
          </p:cNvPr>
          <p:cNvGrpSpPr/>
          <p:nvPr/>
        </p:nvGrpSpPr>
        <p:grpSpPr>
          <a:xfrm>
            <a:off x="253591" y="2085563"/>
            <a:ext cx="8636817" cy="1400587"/>
            <a:chOff x="672151" y="1799813"/>
            <a:chExt cx="7578903" cy="1199355"/>
          </a:xfrm>
        </p:grpSpPr>
        <p:pic>
          <p:nvPicPr>
            <p:cNvPr id="25" name="Picture 24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FF2D83EC-3E66-AE5C-49A0-6B8157FCD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68669"/>
            <a:stretch/>
          </p:blipFill>
          <p:spPr>
            <a:xfrm>
              <a:off x="672151" y="1799813"/>
              <a:ext cx="7578903" cy="1047265"/>
            </a:xfrm>
            <a:prstGeom prst="rect">
              <a:avLst/>
            </a:prstGeom>
          </p:spPr>
        </p:pic>
        <p:pic>
          <p:nvPicPr>
            <p:cNvPr id="26" name="Picture 25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171B330E-01E1-F3DA-286F-F37FC869D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66" t="37640" b="57809"/>
            <a:stretch/>
          </p:blipFill>
          <p:spPr>
            <a:xfrm>
              <a:off x="1965600" y="2847078"/>
              <a:ext cx="6285454" cy="152090"/>
            </a:xfrm>
            <a:prstGeom prst="rect">
              <a:avLst/>
            </a:prstGeom>
          </p:spPr>
        </p:pic>
      </p:grpSp>
      <p:sp>
        <p:nvSpPr>
          <p:cNvPr id="27" name="object 9">
            <a:extLst>
              <a:ext uri="{FF2B5EF4-FFF2-40B4-BE49-F238E27FC236}">
                <a16:creationId xmlns:a16="http://schemas.microsoft.com/office/drawing/2014/main" id="{E7A0AB3E-598B-2B2B-E2DB-E4F50B84BDC2}"/>
              </a:ext>
            </a:extLst>
          </p:cNvPr>
          <p:cNvSpPr txBox="1"/>
          <p:nvPr/>
        </p:nvSpPr>
        <p:spPr>
          <a:xfrm>
            <a:off x="1104110" y="4881100"/>
            <a:ext cx="7312850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8"/>
              </a:spcBef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[”Efficient Content-Based Sparse Attention with Routing Transformers” Roy et al. 2020]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1DDE18E-B1A3-4CB0-1DCE-CE6B4E26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55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C7F3-D1C9-F413-2375-6822BE3D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Wrapping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4EF0-6A4A-602C-77B3-66F207075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Yaaay</a:t>
            </a:r>
            <a:r>
              <a:rPr lang="en-US" sz="2800" dirty="0"/>
              <a:t> we know Transformers now! 🥳</a:t>
            </a:r>
          </a:p>
          <a:p>
            <a:endParaRPr lang="en-US" sz="2800" dirty="0"/>
          </a:p>
          <a:p>
            <a:r>
              <a:rPr lang="en-US" sz="2800" dirty="0"/>
              <a:t>Midterm will be up to here! </a:t>
            </a:r>
          </a:p>
          <a:p>
            <a:endParaRPr lang="en-US" sz="2800" dirty="0"/>
          </a:p>
          <a:p>
            <a:r>
              <a:rPr lang="en-US" sz="2800" dirty="0"/>
              <a:t>Next: extensions on Transformers.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D3EB4-22DC-1ECF-ED9B-ACF5D672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46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TODO: Elaborate the pipeline for dev of LMs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0DD0B14-64DA-2722-B0A1-721F64A075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642546"/>
            <a:ext cx="8521700" cy="24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918854" y="407880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https://twitter.com/tarantulae/status/1650170087708454913?t=ncWWY0FI0tYC_dYLs76r5g&amp;s=19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494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D47A-3027-1985-0980-096D263C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RNNs, Back to the Cons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185BFF6F-8170-E1BD-248F-5B262D39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While RNNs in theory can represent long sequences, they quickly </a:t>
            </a:r>
            <a:r>
              <a:rPr lang="en-US" sz="2200" dirty="0">
                <a:solidFill>
                  <a:srgbClr val="C00000"/>
                </a:solidFill>
                <a:latin typeface="Corbel" panose="020B0503020204020204" pitchFamily="34" charset="0"/>
              </a:rPr>
              <a:t>forget </a:t>
            </a:r>
            <a:r>
              <a:rPr lang="en-US" sz="2200" dirty="0">
                <a:latin typeface="Corbel" panose="020B0503020204020204" pitchFamily="34" charset="0"/>
              </a:rPr>
              <a:t>portions of the input.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Vanishing/exploding gradients 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sz="2200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Difficult to parallelize 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67CCB-95EE-1934-35AC-186CCA9D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12DE1B-F45E-E0F9-93FD-EB559ED31C12}"/>
              </a:ext>
            </a:extLst>
          </p:cNvPr>
          <p:cNvSpPr txBox="1"/>
          <p:nvPr/>
        </p:nvSpPr>
        <p:spPr>
          <a:xfrm>
            <a:off x="4864608" y="22311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5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Self-Attention: how it works </a:t>
            </a:r>
          </a:p>
          <a:p>
            <a:pPr>
              <a:buFont typeface="+mj-lt"/>
              <a:buAutoNum type="arabicPeriod"/>
            </a:pPr>
            <a:r>
              <a:rPr lang="en-US" dirty="0"/>
              <a:t>Limitations of self-attention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Building language models with 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Practical hacks and variants </a:t>
            </a:r>
          </a:p>
          <a:p>
            <a:pPr>
              <a:buFont typeface="+mj-lt"/>
              <a:buAutoNum type="arabicPeriod"/>
            </a:pPr>
            <a:r>
              <a:rPr lang="en-US" dirty="0"/>
              <a:t>Several recent notable recent language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Various objective functions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Scaling laws </a:t>
            </a:r>
          </a:p>
          <a:p>
            <a:pPr>
              <a:buFont typeface="+mj-lt"/>
              <a:buAutoNum type="arabicPeriod"/>
            </a:pPr>
            <a:r>
              <a:rPr lang="en-US" dirty="0"/>
              <a:t>Pre-training hacks </a:t>
            </a:r>
          </a:p>
          <a:p>
            <a:pPr>
              <a:buFont typeface="+mj-lt"/>
              <a:buAutoNum type="arabicPeriod"/>
            </a:pPr>
            <a:r>
              <a:rPr lang="en-US" dirty="0"/>
              <a:t>Multilingual properties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</a:rPr>
            </a:br>
            <a:endParaRPr lang="zh-TW" altLang="en-US" sz="1400" dirty="0">
              <a:latin typeface="Corbel" panose="020B0503020204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5577" y="4756948"/>
            <a:ext cx="54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B9C1-BE5E-7E88-6FC6-5B2FD152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EFA0-8BA7-9E13-8476-314DCF89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spc="-5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Core </a:t>
            </a:r>
            <a:r>
              <a:rPr lang="en-US" sz="24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idea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: build a mechanism to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focus (“attend”) </a:t>
            </a:r>
            <a:r>
              <a:rPr lang="en-US" sz="2400" spc="-53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on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2400" spc="-5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particular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part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context. </a:t>
            </a:r>
            <a:br>
              <a:rPr lang="en-US" sz="24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endParaRPr lang="en-US" sz="2000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40" name="圖片 3">
            <a:extLst>
              <a:ext uri="{FF2B5EF4-FFF2-40B4-BE49-F238E27FC236}">
                <a16:creationId xmlns:a16="http://schemas.microsoft.com/office/drawing/2014/main" id="{780D4F1D-E92B-9743-A95C-4ED311D3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18" y="1982881"/>
            <a:ext cx="5211817" cy="25729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58D85-0E11-2558-C94E-6F7D361B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15FB3-80B1-5F28-058A-22E1E546A09A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18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1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CAFC68-4131-0201-99D4-94F8C802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28" y="1497830"/>
            <a:ext cx="5893771" cy="32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74">
            <a:extLst>
              <a:ext uri="{FF2B5EF4-FFF2-40B4-BE49-F238E27FC236}">
                <a16:creationId xmlns:a16="http://schemas.microsoft.com/office/drawing/2014/main" id="{8E9B71A8-021A-D9EB-FED2-676AE8BFE166}"/>
              </a:ext>
            </a:extLst>
          </p:cNvPr>
          <p:cNvSpPr txBox="1"/>
          <p:nvPr/>
        </p:nvSpPr>
        <p:spPr>
          <a:xfrm>
            <a:off x="4629410" y="490372"/>
            <a:ext cx="2519278" cy="578882"/>
          </a:xfrm>
          <a:prstGeom prst="wedgeRoundRectCallout">
            <a:avLst>
              <a:gd name="adj1" fmla="val 24818"/>
              <a:gd name="adj2" fmla="val 8293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Corbel" panose="020B0503020204020204" pitchFamily="34" charset="0"/>
              </a:rPr>
              <a:t>An analogy …. </a:t>
            </a:r>
            <a:endParaRPr lang="zh-TW" alt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93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5580</TotalTime>
  <Words>2232</Words>
  <Application>Microsoft Macintosh PowerPoint</Application>
  <PresentationFormat>On-screen Show (16:9)</PresentationFormat>
  <Paragraphs>577</Paragraphs>
  <Slides>38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56" baseType="lpstr">
      <vt:lpstr>Roboto</vt:lpstr>
      <vt:lpstr>Times New Roman</vt:lpstr>
      <vt:lpstr>Courier New</vt:lpstr>
      <vt:lpstr>Arial</vt:lpstr>
      <vt:lpstr>Source Sans Pro</vt:lpstr>
      <vt:lpstr>Tahoma</vt:lpstr>
      <vt:lpstr>Cambria Math</vt:lpstr>
      <vt:lpstr>Consolas</vt:lpstr>
      <vt:lpstr>Corbel</vt:lpstr>
      <vt:lpstr>Source Serif Pro</vt:lpstr>
      <vt:lpstr>Calibri</vt:lpstr>
      <vt:lpstr>Wingdings</vt:lpstr>
      <vt:lpstr>Avenir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Self-Supervised Learning  w/ Attention Mechanism</vt:lpstr>
      <vt:lpstr>Logistics Update</vt:lpstr>
      <vt:lpstr>Language Models: A History</vt:lpstr>
      <vt:lpstr>RNNs, Back to the Cons</vt:lpstr>
      <vt:lpstr>Chapter Plan </vt:lpstr>
      <vt:lpstr>Self-Attention </vt:lpstr>
      <vt:lpstr>Attention </vt:lpstr>
      <vt:lpstr>Defining Self-Attention</vt:lpstr>
      <vt:lpstr>Defining Self-Attention</vt:lpstr>
      <vt:lpstr>Defining 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PowerPoint Presentation</vt:lpstr>
      <vt:lpstr>PowerPoint Presentation</vt:lpstr>
      <vt:lpstr>PowerPoint Presentation</vt:lpstr>
      <vt:lpstr>Self-Attention: Back to Big Picture  </vt:lpstr>
      <vt:lpstr>Properties of Self-Attention </vt:lpstr>
      <vt:lpstr>Multi-Headed Self-Attention</vt:lpstr>
      <vt:lpstr>How Do We Make it Deep? </vt:lpstr>
      <vt:lpstr>How Do We Prevent Vanishing Gradients?</vt:lpstr>
      <vt:lpstr>Putting It Together</vt:lpstr>
      <vt:lpstr>Transformer</vt:lpstr>
      <vt:lpstr>Transformer [Vaswani et al. 2017]</vt:lpstr>
      <vt:lpstr>Transformer [Vaswani et al. 2017]</vt:lpstr>
      <vt:lpstr>Transformer [Vaswani et al. 2017]</vt:lpstr>
      <vt:lpstr>Transformer [Vaswani et al. 2017]</vt:lpstr>
      <vt:lpstr>Transformer [Vaswani et al. 2017]</vt:lpstr>
      <vt:lpstr>PowerPoint Presentation</vt:lpstr>
      <vt:lpstr>Transformer encoder-decoder</vt:lpstr>
      <vt:lpstr>Transformer [Vaswani et al. 2017]</vt:lpstr>
      <vt:lpstr>Impact of Transformers </vt:lpstr>
      <vt:lpstr>Wrapping it up</vt:lpstr>
      <vt:lpstr>TODO: Elaborate the pipeline for dev of LMs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23</cp:revision>
  <dcterms:modified xsi:type="dcterms:W3CDTF">2023-11-13T02:26:12Z</dcterms:modified>
</cp:coreProperties>
</file>